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1"/>
  </p:notesMasterIdLst>
  <p:sldIdLst>
    <p:sldId id="1074" r:id="rId5"/>
    <p:sldId id="864" r:id="rId6"/>
    <p:sldId id="851" r:id="rId7"/>
    <p:sldId id="868" r:id="rId8"/>
    <p:sldId id="869" r:id="rId9"/>
    <p:sldId id="884" r:id="rId10"/>
    <p:sldId id="870" r:id="rId11"/>
    <p:sldId id="872" r:id="rId12"/>
    <p:sldId id="874" r:id="rId13"/>
    <p:sldId id="875" r:id="rId14"/>
    <p:sldId id="876" r:id="rId15"/>
    <p:sldId id="877" r:id="rId16"/>
    <p:sldId id="879" r:id="rId17"/>
    <p:sldId id="880" r:id="rId18"/>
    <p:sldId id="887" r:id="rId19"/>
    <p:sldId id="881" r:id="rId20"/>
    <p:sldId id="885" r:id="rId21"/>
    <p:sldId id="890" r:id="rId22"/>
    <p:sldId id="888" r:id="rId23"/>
    <p:sldId id="889" r:id="rId24"/>
    <p:sldId id="891" r:id="rId25"/>
    <p:sldId id="893" r:id="rId26"/>
    <p:sldId id="894" r:id="rId27"/>
    <p:sldId id="895" r:id="rId28"/>
    <p:sldId id="896" r:id="rId29"/>
    <p:sldId id="392" r:id="rId30"/>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6B02"/>
    <a:srgbClr val="56555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1B129A-9C71-55DC-7987-8E07F06DADD0}" v="1" dt="2026-04-20T12:09:31.513"/>
    <p1510:client id="{E7DD69DD-CFD6-4A33-AB06-DDA0640844AD}" v="1077" dt="2026-04-21T05:47:13.22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17" autoAdjust="0"/>
    <p:restoredTop sz="88686" autoAdjust="0"/>
  </p:normalViewPr>
  <p:slideViewPr>
    <p:cSldViewPr snapToGrid="0">
      <p:cViewPr varScale="1">
        <p:scale>
          <a:sx n="63" d="100"/>
          <a:sy n="63" d="100"/>
        </p:scale>
        <p:origin x="916" y="3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mbouts Johan" userId="S::jo.rombouts@oost-vlaanderen.be::0a6b8511-fad3-4778-97a7-09a85b161ec9" providerId="AD" clId="Web-{601B129A-9C71-55DC-7987-8E07F06DADD0}"/>
    <pc:docChg chg="modSld">
      <pc:chgData name="Rombouts Johan" userId="S::jo.rombouts@oost-vlaanderen.be::0a6b8511-fad3-4778-97a7-09a85b161ec9" providerId="AD" clId="Web-{601B129A-9C71-55DC-7987-8E07F06DADD0}" dt="2026-04-20T12:09:31.513" v="0" actId="1076"/>
      <pc:docMkLst>
        <pc:docMk/>
      </pc:docMkLst>
      <pc:sldChg chg="modSp">
        <pc:chgData name="Rombouts Johan" userId="S::jo.rombouts@oost-vlaanderen.be::0a6b8511-fad3-4778-97a7-09a85b161ec9" providerId="AD" clId="Web-{601B129A-9C71-55DC-7987-8E07F06DADD0}" dt="2026-04-20T12:09:31.513" v="0" actId="1076"/>
        <pc:sldMkLst>
          <pc:docMk/>
          <pc:sldMk cId="1450638358" sldId="864"/>
        </pc:sldMkLst>
        <pc:picChg chg="mod">
          <ac:chgData name="Rombouts Johan" userId="S::jo.rombouts@oost-vlaanderen.be::0a6b8511-fad3-4778-97a7-09a85b161ec9" providerId="AD" clId="Web-{601B129A-9C71-55DC-7987-8E07F06DADD0}" dt="2026-04-20T12:09:31.513" v="0" actId="1076"/>
          <ac:picMkLst>
            <pc:docMk/>
            <pc:sldMk cId="1450638358" sldId="864"/>
            <ac:picMk id="12" creationId="{B930838F-91D0-8FC2-8ABF-DA3303A82EB2}"/>
          </ac:picMkLst>
        </pc:picChg>
      </pc:sldChg>
    </pc:docChg>
  </pc:docChgLst>
  <pc:docChgLst>
    <pc:chgData name="Luyten Niels" userId="S::niels.luyten@oost-vlaanderen.be::72db190d-e272-4e45-8ca9-acf1dfda7d9e" providerId="AD" clId="Web-{CDFD929F-04F9-44E5-B064-D8B0AD264AC7}"/>
    <pc:docChg chg="addSld modSld">
      <pc:chgData name="Luyten Niels" userId="S::niels.luyten@oost-vlaanderen.be::72db190d-e272-4e45-8ca9-acf1dfda7d9e" providerId="AD" clId="Web-{CDFD929F-04F9-44E5-B064-D8B0AD264AC7}" dt="2026-04-15T10:54:37.616" v="409" actId="20577"/>
      <pc:docMkLst>
        <pc:docMk/>
      </pc:docMkLst>
    </pc:docChg>
  </pc:docChgLst>
  <pc:docChgLst>
    <pc:chgData name="Luyten Niels" userId="72db190d-e272-4e45-8ca9-acf1dfda7d9e" providerId="ADAL" clId="{3F6E1A1F-C856-4DF9-8F63-126279FEACD3}"/>
    <pc:docChg chg="undo redo custSel addSld delSld modSld sldOrd">
      <pc:chgData name="Luyten Niels" userId="72db190d-e272-4e45-8ca9-acf1dfda7d9e" providerId="ADAL" clId="{3F6E1A1F-C856-4DF9-8F63-126279FEACD3}" dt="2026-04-21T05:47:13.225" v="11025"/>
      <pc:docMkLst>
        <pc:docMk/>
      </pc:docMkLst>
      <pc:sldChg chg="addSp delSp modSp add mod ord modTransition delAnim modAnim modNotesTx">
        <pc:chgData name="Luyten Niels" userId="72db190d-e272-4e45-8ca9-acf1dfda7d9e" providerId="ADAL" clId="{3F6E1A1F-C856-4DF9-8F63-126279FEACD3}" dt="2026-04-17T18:12:38.356" v="1224" actId="478"/>
        <pc:sldMkLst>
          <pc:docMk/>
          <pc:sldMk cId="3863216562" sldId="851"/>
        </pc:sldMkLst>
        <pc:spChg chg="add mod">
          <ac:chgData name="Luyten Niels" userId="72db190d-e272-4e45-8ca9-acf1dfda7d9e" providerId="ADAL" clId="{3F6E1A1F-C856-4DF9-8F63-126279FEACD3}" dt="2026-04-17T14:20:48.189" v="192"/>
          <ac:spMkLst>
            <pc:docMk/>
            <pc:sldMk cId="3863216562" sldId="851"/>
            <ac:spMk id="8" creationId="{2D26D244-31A1-6E64-65EA-64E8C2780909}"/>
          </ac:spMkLst>
        </pc:spChg>
        <pc:picChg chg="add mod">
          <ac:chgData name="Luyten Niels" userId="72db190d-e272-4e45-8ca9-acf1dfda7d9e" providerId="ADAL" clId="{3F6E1A1F-C856-4DF9-8F63-126279FEACD3}" dt="2026-04-17T16:49:00.486" v="1001" actId="1076"/>
          <ac:picMkLst>
            <pc:docMk/>
            <pc:sldMk cId="3863216562" sldId="851"/>
            <ac:picMk id="5" creationId="{03A85C71-2351-D89E-CB7D-DF75E39560D4}"/>
          </ac:picMkLst>
        </pc:picChg>
        <pc:picChg chg="add mod">
          <ac:chgData name="Luyten Niels" userId="72db190d-e272-4e45-8ca9-acf1dfda7d9e" providerId="ADAL" clId="{3F6E1A1F-C856-4DF9-8F63-126279FEACD3}" dt="2026-04-17T14:08:08.992" v="186" actId="1076"/>
          <ac:picMkLst>
            <pc:docMk/>
            <pc:sldMk cId="3863216562" sldId="851"/>
            <ac:picMk id="7" creationId="{66F2E9A0-049B-4908-83E4-C88E1D14D50D}"/>
          </ac:picMkLst>
        </pc:picChg>
        <pc:picChg chg="add mod">
          <ac:chgData name="Luyten Niels" userId="72db190d-e272-4e45-8ca9-acf1dfda7d9e" providerId="ADAL" clId="{3F6E1A1F-C856-4DF9-8F63-126279FEACD3}" dt="2026-04-17T16:47:30.366" v="991" actId="1076"/>
          <ac:picMkLst>
            <pc:docMk/>
            <pc:sldMk cId="3863216562" sldId="851"/>
            <ac:picMk id="9" creationId="{BBD360DD-4974-D246-C219-055963FAB417}"/>
          </ac:picMkLst>
        </pc:picChg>
        <pc:picChg chg="mod">
          <ac:chgData name="Luyten Niels" userId="72db190d-e272-4e45-8ca9-acf1dfda7d9e" providerId="ADAL" clId="{3F6E1A1F-C856-4DF9-8F63-126279FEACD3}" dt="2026-04-17T16:49:00.486" v="1001" actId="1076"/>
          <ac:picMkLst>
            <pc:docMk/>
            <pc:sldMk cId="3863216562" sldId="851"/>
            <ac:picMk id="11" creationId="{23AF2438-8BA5-3C9E-A8C9-7FB64DA32EBA}"/>
          </ac:picMkLst>
        </pc:picChg>
        <pc:picChg chg="add mod modCrop">
          <ac:chgData name="Luyten Niels" userId="72db190d-e272-4e45-8ca9-acf1dfda7d9e" providerId="ADAL" clId="{3F6E1A1F-C856-4DF9-8F63-126279FEACD3}" dt="2026-04-17T16:47:30.366" v="991" actId="1076"/>
          <ac:picMkLst>
            <pc:docMk/>
            <pc:sldMk cId="3863216562" sldId="851"/>
            <ac:picMk id="13" creationId="{0CE2495C-6E4F-20A4-931A-FF2426A6CF0A}"/>
          </ac:picMkLst>
        </pc:picChg>
        <pc:picChg chg="mod">
          <ac:chgData name="Luyten Niels" userId="72db190d-e272-4e45-8ca9-acf1dfda7d9e" providerId="ADAL" clId="{3F6E1A1F-C856-4DF9-8F63-126279FEACD3}" dt="2026-04-17T14:08:08.992" v="186" actId="1076"/>
          <ac:picMkLst>
            <pc:docMk/>
            <pc:sldMk cId="3863216562" sldId="851"/>
            <ac:picMk id="15" creationId="{314EDEAC-1E3F-AFB3-3E60-81606716EBF5}"/>
          </ac:picMkLst>
        </pc:picChg>
        <pc:picChg chg="add mod modCrop">
          <ac:chgData name="Luyten Niels" userId="72db190d-e272-4e45-8ca9-acf1dfda7d9e" providerId="ADAL" clId="{3F6E1A1F-C856-4DF9-8F63-126279FEACD3}" dt="2026-04-17T16:48:46.719" v="1000" actId="1076"/>
          <ac:picMkLst>
            <pc:docMk/>
            <pc:sldMk cId="3863216562" sldId="851"/>
            <ac:picMk id="16" creationId="{42E89150-9E2C-4992-C8EC-C90CD2DB7DAE}"/>
          </ac:picMkLst>
        </pc:picChg>
        <pc:picChg chg="add mod">
          <ac:chgData name="Luyten Niels" userId="72db190d-e272-4e45-8ca9-acf1dfda7d9e" providerId="ADAL" clId="{3F6E1A1F-C856-4DF9-8F63-126279FEACD3}" dt="2026-04-17T16:52:35.588" v="1022" actId="1076"/>
          <ac:picMkLst>
            <pc:docMk/>
            <pc:sldMk cId="3863216562" sldId="851"/>
            <ac:picMk id="17" creationId="{A292A1AB-DB4C-D297-6651-E555BD02762F}"/>
          </ac:picMkLst>
        </pc:picChg>
        <pc:picChg chg="add mod">
          <ac:chgData name="Luyten Niels" userId="72db190d-e272-4e45-8ca9-acf1dfda7d9e" providerId="ADAL" clId="{3F6E1A1F-C856-4DF9-8F63-126279FEACD3}" dt="2026-04-17T16:52:35.588" v="1022" actId="1076"/>
          <ac:picMkLst>
            <pc:docMk/>
            <pc:sldMk cId="3863216562" sldId="851"/>
            <ac:picMk id="19" creationId="{86B52529-59C1-B5AB-FFD5-E82842562F94}"/>
          </ac:picMkLst>
        </pc:picChg>
        <pc:picChg chg="add mod">
          <ac:chgData name="Luyten Niels" userId="72db190d-e272-4e45-8ca9-acf1dfda7d9e" providerId="ADAL" clId="{3F6E1A1F-C856-4DF9-8F63-126279FEACD3}" dt="2026-04-17T16:47:30.366" v="991" actId="1076"/>
          <ac:picMkLst>
            <pc:docMk/>
            <pc:sldMk cId="3863216562" sldId="851"/>
            <ac:picMk id="8194" creationId="{5DF30493-F340-EA3D-5033-E67FC60AF5F9}"/>
          </ac:picMkLst>
        </pc:picChg>
      </pc:sldChg>
      <pc:sldChg chg="add">
        <pc:chgData name="Luyten Niels" userId="72db190d-e272-4e45-8ca9-acf1dfda7d9e" providerId="ADAL" clId="{3F6E1A1F-C856-4DF9-8F63-126279FEACD3}" dt="2026-04-17T16:07:37.877" v="714"/>
        <pc:sldMkLst>
          <pc:docMk/>
          <pc:sldMk cId="1450638358" sldId="864"/>
        </pc:sldMkLst>
      </pc:sldChg>
      <pc:sldChg chg="addSp delSp modSp add mod">
        <pc:chgData name="Luyten Niels" userId="72db190d-e272-4e45-8ca9-acf1dfda7d9e" providerId="ADAL" clId="{3F6E1A1F-C856-4DF9-8F63-126279FEACD3}" dt="2026-04-17T16:39:49.422" v="957" actId="478"/>
        <pc:sldMkLst>
          <pc:docMk/>
          <pc:sldMk cId="26930136" sldId="868"/>
        </pc:sldMkLst>
        <pc:picChg chg="mod">
          <ac:chgData name="Luyten Niels" userId="72db190d-e272-4e45-8ca9-acf1dfda7d9e" providerId="ADAL" clId="{3F6E1A1F-C856-4DF9-8F63-126279FEACD3}" dt="2026-04-17T16:14:50.386" v="759" actId="1076"/>
          <ac:picMkLst>
            <pc:docMk/>
            <pc:sldMk cId="26930136" sldId="868"/>
            <ac:picMk id="11" creationId="{1DAEE8EE-E986-7237-9945-78AC76F15C1D}"/>
          </ac:picMkLst>
        </pc:picChg>
        <pc:picChg chg="mod">
          <ac:chgData name="Luyten Niels" userId="72db190d-e272-4e45-8ca9-acf1dfda7d9e" providerId="ADAL" clId="{3F6E1A1F-C856-4DF9-8F63-126279FEACD3}" dt="2026-04-17T16:14:50.386" v="759" actId="1076"/>
          <ac:picMkLst>
            <pc:docMk/>
            <pc:sldMk cId="26930136" sldId="868"/>
            <ac:picMk id="15" creationId="{73C5B3CB-B351-FC04-124D-CB64885D752D}"/>
          </ac:picMkLst>
        </pc:picChg>
        <pc:picChg chg="add mod">
          <ac:chgData name="Luyten Niels" userId="72db190d-e272-4e45-8ca9-acf1dfda7d9e" providerId="ADAL" clId="{3F6E1A1F-C856-4DF9-8F63-126279FEACD3}" dt="2026-04-17T16:35:04.867" v="908" actId="1076"/>
          <ac:picMkLst>
            <pc:docMk/>
            <pc:sldMk cId="26930136" sldId="868"/>
            <ac:picMk id="16" creationId="{F14AA340-F0E4-9759-678C-2270F6F9B8D2}"/>
          </ac:picMkLst>
        </pc:picChg>
        <pc:picChg chg="add mod">
          <ac:chgData name="Luyten Niels" userId="72db190d-e272-4e45-8ca9-acf1dfda7d9e" providerId="ADAL" clId="{3F6E1A1F-C856-4DF9-8F63-126279FEACD3}" dt="2026-04-17T16:37:35.273" v="934" actId="1076"/>
          <ac:picMkLst>
            <pc:docMk/>
            <pc:sldMk cId="26930136" sldId="868"/>
            <ac:picMk id="36" creationId="{F8620F11-2513-1DB4-7C36-08DF673D1DA5}"/>
          </ac:picMkLst>
        </pc:picChg>
      </pc:sldChg>
      <pc:sldChg chg="addSp delSp modSp add mod modNotesTx">
        <pc:chgData name="Luyten Niels" userId="72db190d-e272-4e45-8ca9-acf1dfda7d9e" providerId="ADAL" clId="{3F6E1A1F-C856-4DF9-8F63-126279FEACD3}" dt="2026-04-19T13:37:53.524" v="9564" actId="14"/>
        <pc:sldMkLst>
          <pc:docMk/>
          <pc:sldMk cId="3670284697" sldId="869"/>
        </pc:sldMkLst>
        <pc:spChg chg="mod">
          <ac:chgData name="Luyten Niels" userId="72db190d-e272-4e45-8ca9-acf1dfda7d9e" providerId="ADAL" clId="{3F6E1A1F-C856-4DF9-8F63-126279FEACD3}" dt="2026-04-19T09:47:44.785" v="5895" actId="1076"/>
          <ac:spMkLst>
            <pc:docMk/>
            <pc:sldMk cId="3670284697" sldId="869"/>
            <ac:spMk id="2" creationId="{37DBFD31-7A4D-C877-713D-774B8E63712B}"/>
          </ac:spMkLst>
        </pc:spChg>
        <pc:picChg chg="add mod">
          <ac:chgData name="Luyten Niels" userId="72db190d-e272-4e45-8ca9-acf1dfda7d9e" providerId="ADAL" clId="{3F6E1A1F-C856-4DF9-8F63-126279FEACD3}" dt="2026-04-17T16:18:48.466" v="780" actId="1076"/>
          <ac:picMkLst>
            <pc:docMk/>
            <pc:sldMk cId="3670284697" sldId="869"/>
            <ac:picMk id="4" creationId="{02434CB6-BE8B-79BA-7FC6-BF813830B789}"/>
          </ac:picMkLst>
        </pc:picChg>
        <pc:picChg chg="add mod">
          <ac:chgData name="Luyten Niels" userId="72db190d-e272-4e45-8ca9-acf1dfda7d9e" providerId="ADAL" clId="{3F6E1A1F-C856-4DF9-8F63-126279FEACD3}" dt="2026-04-17T16:22:30.288" v="801" actId="1076"/>
          <ac:picMkLst>
            <pc:docMk/>
            <pc:sldMk cId="3670284697" sldId="869"/>
            <ac:picMk id="5" creationId="{4FE284BB-E501-F5AA-D20A-F928E879E609}"/>
          </ac:picMkLst>
        </pc:picChg>
        <pc:picChg chg="add mod">
          <ac:chgData name="Luyten Niels" userId="72db190d-e272-4e45-8ca9-acf1dfda7d9e" providerId="ADAL" clId="{3F6E1A1F-C856-4DF9-8F63-126279FEACD3}" dt="2026-04-19T07:49:33.676" v="5061"/>
          <ac:picMkLst>
            <pc:docMk/>
            <pc:sldMk cId="3670284697" sldId="869"/>
            <ac:picMk id="6" creationId="{A3AFA9FA-3CF7-EC96-71DE-3085D8846EF8}"/>
          </ac:picMkLst>
        </pc:picChg>
        <pc:picChg chg="add mod">
          <ac:chgData name="Luyten Niels" userId="72db190d-e272-4e45-8ca9-acf1dfda7d9e" providerId="ADAL" clId="{3F6E1A1F-C856-4DF9-8F63-126279FEACD3}" dt="2026-04-17T16:30:33.946" v="872" actId="1076"/>
          <ac:picMkLst>
            <pc:docMk/>
            <pc:sldMk cId="3670284697" sldId="869"/>
            <ac:picMk id="7" creationId="{D118F3BF-0F66-DCA5-E6E0-9BDE266DE9EF}"/>
          </ac:picMkLst>
        </pc:picChg>
        <pc:picChg chg="add mod">
          <ac:chgData name="Luyten Niels" userId="72db190d-e272-4e45-8ca9-acf1dfda7d9e" providerId="ADAL" clId="{3F6E1A1F-C856-4DF9-8F63-126279FEACD3}" dt="2026-04-17T16:30:33.946" v="872" actId="1076"/>
          <ac:picMkLst>
            <pc:docMk/>
            <pc:sldMk cId="3670284697" sldId="869"/>
            <ac:picMk id="13" creationId="{01502CFE-238B-9528-3EAB-6371F5C7CB09}"/>
          </ac:picMkLst>
        </pc:picChg>
        <pc:picChg chg="add del mod ord">
          <ac:chgData name="Luyten Niels" userId="72db190d-e272-4e45-8ca9-acf1dfda7d9e" providerId="ADAL" clId="{3F6E1A1F-C856-4DF9-8F63-126279FEACD3}" dt="2026-04-17T17:53:32.407" v="1101" actId="21"/>
          <ac:picMkLst>
            <pc:docMk/>
            <pc:sldMk cId="3670284697" sldId="869"/>
            <ac:picMk id="16" creationId="{EAA6A50B-DBF1-1135-A616-25065C50E48C}"/>
          </ac:picMkLst>
        </pc:picChg>
        <pc:picChg chg="add mod">
          <ac:chgData name="Luyten Niels" userId="72db190d-e272-4e45-8ca9-acf1dfda7d9e" providerId="ADAL" clId="{3F6E1A1F-C856-4DF9-8F63-126279FEACD3}" dt="2026-04-17T16:30:33.946" v="872" actId="1076"/>
          <ac:picMkLst>
            <pc:docMk/>
            <pc:sldMk cId="3670284697" sldId="869"/>
            <ac:picMk id="17" creationId="{018A75D6-4037-BC14-884A-05BB67392DA0}"/>
          </ac:picMkLst>
        </pc:picChg>
        <pc:picChg chg="add mod">
          <ac:chgData name="Luyten Niels" userId="72db190d-e272-4e45-8ca9-acf1dfda7d9e" providerId="ADAL" clId="{3F6E1A1F-C856-4DF9-8F63-126279FEACD3}" dt="2026-04-17T16:33:46.613" v="897" actId="1076"/>
          <ac:picMkLst>
            <pc:docMk/>
            <pc:sldMk cId="3670284697" sldId="869"/>
            <ac:picMk id="18" creationId="{E7A5A718-B3F8-51AD-8A84-B6E354BC412E}"/>
          </ac:picMkLst>
        </pc:picChg>
        <pc:picChg chg="add mod">
          <ac:chgData name="Luyten Niels" userId="72db190d-e272-4e45-8ca9-acf1dfda7d9e" providerId="ADAL" clId="{3F6E1A1F-C856-4DF9-8F63-126279FEACD3}" dt="2026-04-17T16:26:49.327" v="838" actId="1076"/>
          <ac:picMkLst>
            <pc:docMk/>
            <pc:sldMk cId="3670284697" sldId="869"/>
            <ac:picMk id="19" creationId="{A842A9FB-3A8C-27D3-137A-E1960E817D48}"/>
          </ac:picMkLst>
        </pc:picChg>
        <pc:picChg chg="add mod">
          <ac:chgData name="Luyten Niels" userId="72db190d-e272-4e45-8ca9-acf1dfda7d9e" providerId="ADAL" clId="{3F6E1A1F-C856-4DF9-8F63-126279FEACD3}" dt="2026-04-17T16:34:14.527" v="904" actId="1076"/>
          <ac:picMkLst>
            <pc:docMk/>
            <pc:sldMk cId="3670284697" sldId="869"/>
            <ac:picMk id="20" creationId="{75E2B131-7FC0-C9ED-CCE9-58612D2D6A66}"/>
          </ac:picMkLst>
        </pc:picChg>
        <pc:picChg chg="add mod modCrop">
          <ac:chgData name="Luyten Niels" userId="72db190d-e272-4e45-8ca9-acf1dfda7d9e" providerId="ADAL" clId="{3F6E1A1F-C856-4DF9-8F63-126279FEACD3}" dt="2026-04-17T16:30:33.946" v="872" actId="1076"/>
          <ac:picMkLst>
            <pc:docMk/>
            <pc:sldMk cId="3670284697" sldId="869"/>
            <ac:picMk id="22" creationId="{642F29B7-2262-0407-40CC-D362C88E5B5F}"/>
          </ac:picMkLst>
        </pc:picChg>
        <pc:picChg chg="add mod modCrop">
          <ac:chgData name="Luyten Niels" userId="72db190d-e272-4e45-8ca9-acf1dfda7d9e" providerId="ADAL" clId="{3F6E1A1F-C856-4DF9-8F63-126279FEACD3}" dt="2026-04-17T16:26:49.327" v="838" actId="1076"/>
          <ac:picMkLst>
            <pc:docMk/>
            <pc:sldMk cId="3670284697" sldId="869"/>
            <ac:picMk id="23" creationId="{CD5F4B47-2356-1831-AC1A-548467541C8F}"/>
          </ac:picMkLst>
        </pc:picChg>
        <pc:picChg chg="add mod">
          <ac:chgData name="Luyten Niels" userId="72db190d-e272-4e45-8ca9-acf1dfda7d9e" providerId="ADAL" clId="{3F6E1A1F-C856-4DF9-8F63-126279FEACD3}" dt="2026-04-17T16:29:45.944" v="871" actId="1076"/>
          <ac:picMkLst>
            <pc:docMk/>
            <pc:sldMk cId="3670284697" sldId="869"/>
            <ac:picMk id="24" creationId="{50A42ED3-FD0F-E15B-B73F-64F1B876AD73}"/>
          </ac:picMkLst>
        </pc:picChg>
        <pc:picChg chg="add mod">
          <ac:chgData name="Luyten Niels" userId="72db190d-e272-4e45-8ca9-acf1dfda7d9e" providerId="ADAL" clId="{3F6E1A1F-C856-4DF9-8F63-126279FEACD3}" dt="2026-04-17T16:30:33.946" v="872" actId="1076"/>
          <ac:picMkLst>
            <pc:docMk/>
            <pc:sldMk cId="3670284697" sldId="869"/>
            <ac:picMk id="25" creationId="{BF608A77-ABC5-45EC-8EE4-EB1543E9563E}"/>
          </ac:picMkLst>
        </pc:picChg>
        <pc:picChg chg="add mod">
          <ac:chgData name="Luyten Niels" userId="72db190d-e272-4e45-8ca9-acf1dfda7d9e" providerId="ADAL" clId="{3F6E1A1F-C856-4DF9-8F63-126279FEACD3}" dt="2026-04-17T16:30:33.946" v="872" actId="1076"/>
          <ac:picMkLst>
            <pc:docMk/>
            <pc:sldMk cId="3670284697" sldId="869"/>
            <ac:picMk id="26" creationId="{77DC5E7D-7FB1-BB5D-D236-468D1452E10D}"/>
          </ac:picMkLst>
        </pc:picChg>
        <pc:picChg chg="add mod">
          <ac:chgData name="Luyten Niels" userId="72db190d-e272-4e45-8ca9-acf1dfda7d9e" providerId="ADAL" clId="{3F6E1A1F-C856-4DF9-8F63-126279FEACD3}" dt="2026-04-17T16:28:01.080" v="852" actId="1076"/>
          <ac:picMkLst>
            <pc:docMk/>
            <pc:sldMk cId="3670284697" sldId="869"/>
            <ac:picMk id="27" creationId="{189E43EA-FD5E-B741-EEF1-A528D5D62C13}"/>
          </ac:picMkLst>
        </pc:picChg>
        <pc:picChg chg="add mod">
          <ac:chgData name="Luyten Niels" userId="72db190d-e272-4e45-8ca9-acf1dfda7d9e" providerId="ADAL" clId="{3F6E1A1F-C856-4DF9-8F63-126279FEACD3}" dt="2026-04-17T16:28:27.600" v="856" actId="1076"/>
          <ac:picMkLst>
            <pc:docMk/>
            <pc:sldMk cId="3670284697" sldId="869"/>
            <ac:picMk id="28" creationId="{EAD253BB-9C31-9B07-1237-7506214CDDEE}"/>
          </ac:picMkLst>
        </pc:picChg>
        <pc:picChg chg="add mod">
          <ac:chgData name="Luyten Niels" userId="72db190d-e272-4e45-8ca9-acf1dfda7d9e" providerId="ADAL" clId="{3F6E1A1F-C856-4DF9-8F63-126279FEACD3}" dt="2026-04-17T16:30:33.946" v="872" actId="1076"/>
          <ac:picMkLst>
            <pc:docMk/>
            <pc:sldMk cId="3670284697" sldId="869"/>
            <ac:picMk id="29" creationId="{95B303C9-974D-4BD0-3A41-75EDD47B7D12}"/>
          </ac:picMkLst>
        </pc:picChg>
        <pc:picChg chg="add mod">
          <ac:chgData name="Luyten Niels" userId="72db190d-e272-4e45-8ca9-acf1dfda7d9e" providerId="ADAL" clId="{3F6E1A1F-C856-4DF9-8F63-126279FEACD3}" dt="2026-04-17T16:30:33.946" v="872" actId="1076"/>
          <ac:picMkLst>
            <pc:docMk/>
            <pc:sldMk cId="3670284697" sldId="869"/>
            <ac:picMk id="30" creationId="{A847334F-DA0C-D79A-7E33-A8A10F64EED2}"/>
          </ac:picMkLst>
        </pc:picChg>
        <pc:picChg chg="add mod">
          <ac:chgData name="Luyten Niels" userId="72db190d-e272-4e45-8ca9-acf1dfda7d9e" providerId="ADAL" clId="{3F6E1A1F-C856-4DF9-8F63-126279FEACD3}" dt="2026-04-17T16:30:33.946" v="872" actId="1076"/>
          <ac:picMkLst>
            <pc:docMk/>
            <pc:sldMk cId="3670284697" sldId="869"/>
            <ac:picMk id="31" creationId="{16FE3EC4-B239-DB84-BE9B-13754AA3EB65}"/>
          </ac:picMkLst>
        </pc:picChg>
        <pc:picChg chg="add mod">
          <ac:chgData name="Luyten Niels" userId="72db190d-e272-4e45-8ca9-acf1dfda7d9e" providerId="ADAL" clId="{3F6E1A1F-C856-4DF9-8F63-126279FEACD3}" dt="2026-04-17T16:30:33.946" v="872" actId="1076"/>
          <ac:picMkLst>
            <pc:docMk/>
            <pc:sldMk cId="3670284697" sldId="869"/>
            <ac:picMk id="32" creationId="{1B75FDDF-AB83-86FB-1125-8E78EEFA9FF0}"/>
          </ac:picMkLst>
        </pc:picChg>
        <pc:picChg chg="add mod modCrop">
          <ac:chgData name="Luyten Niels" userId="72db190d-e272-4e45-8ca9-acf1dfda7d9e" providerId="ADAL" clId="{3F6E1A1F-C856-4DF9-8F63-126279FEACD3}" dt="2026-04-17T16:34:19.104" v="905" actId="1076"/>
          <ac:picMkLst>
            <pc:docMk/>
            <pc:sldMk cId="3670284697" sldId="869"/>
            <ac:picMk id="33" creationId="{87371C52-5BE0-87FC-EFA6-9F2DDA93E039}"/>
          </ac:picMkLst>
        </pc:picChg>
        <pc:picChg chg="add del mod">
          <ac:chgData name="Luyten Niels" userId="72db190d-e272-4e45-8ca9-acf1dfda7d9e" providerId="ADAL" clId="{3F6E1A1F-C856-4DF9-8F63-126279FEACD3}" dt="2026-04-17T17:53:31.491" v="1100" actId="478"/>
          <ac:picMkLst>
            <pc:docMk/>
            <pc:sldMk cId="3670284697" sldId="869"/>
            <ac:picMk id="35" creationId="{7A764273-A2EE-E215-A482-B958C74983F7}"/>
          </ac:picMkLst>
        </pc:picChg>
        <pc:picChg chg="add mod">
          <ac:chgData name="Luyten Niels" userId="72db190d-e272-4e45-8ca9-acf1dfda7d9e" providerId="ADAL" clId="{3F6E1A1F-C856-4DF9-8F63-126279FEACD3}" dt="2026-04-17T16:38:04.998" v="950" actId="1076"/>
          <ac:picMkLst>
            <pc:docMk/>
            <pc:sldMk cId="3670284697" sldId="869"/>
            <ac:picMk id="37" creationId="{AC0E3FEA-EFE8-5169-DA08-2080ED9F8699}"/>
          </ac:picMkLst>
        </pc:picChg>
        <pc:picChg chg="add mod">
          <ac:chgData name="Luyten Niels" userId="72db190d-e272-4e45-8ca9-acf1dfda7d9e" providerId="ADAL" clId="{3F6E1A1F-C856-4DF9-8F63-126279FEACD3}" dt="2026-04-17T16:38:49.607" v="954"/>
          <ac:picMkLst>
            <pc:docMk/>
            <pc:sldMk cId="3670284697" sldId="869"/>
            <ac:picMk id="40" creationId="{ADB81094-E256-6296-AAE2-3100D450E9DA}"/>
          </ac:picMkLst>
        </pc:picChg>
        <pc:picChg chg="add mod">
          <ac:chgData name="Luyten Niels" userId="72db190d-e272-4e45-8ca9-acf1dfda7d9e" providerId="ADAL" clId="{3F6E1A1F-C856-4DF9-8F63-126279FEACD3}" dt="2026-04-17T16:38:49.607" v="954"/>
          <ac:picMkLst>
            <pc:docMk/>
            <pc:sldMk cId="3670284697" sldId="869"/>
            <ac:picMk id="41" creationId="{6672CE73-765F-9EE4-5B8B-DE6B217EB2FE}"/>
          </ac:picMkLst>
        </pc:picChg>
      </pc:sldChg>
      <pc:sldChg chg="addSp delSp modSp add mod addAnim delAnim modAnim modNotesTx">
        <pc:chgData name="Luyten Niels" userId="72db190d-e272-4e45-8ca9-acf1dfda7d9e" providerId="ADAL" clId="{3F6E1A1F-C856-4DF9-8F63-126279FEACD3}" dt="2026-04-19T13:37:40.954" v="9560" actId="14"/>
        <pc:sldMkLst>
          <pc:docMk/>
          <pc:sldMk cId="2837555360" sldId="870"/>
        </pc:sldMkLst>
        <pc:picChg chg="mod">
          <ac:chgData name="Luyten Niels" userId="72db190d-e272-4e45-8ca9-acf1dfda7d9e" providerId="ADAL" clId="{3F6E1A1F-C856-4DF9-8F63-126279FEACD3}" dt="2026-04-17T21:15:02.505" v="2849" actId="1076"/>
          <ac:picMkLst>
            <pc:docMk/>
            <pc:sldMk cId="2837555360" sldId="870"/>
            <ac:picMk id="10" creationId="{F1836962-8100-4456-E61A-ECFE079DDE4F}"/>
          </ac:picMkLst>
        </pc:picChg>
        <pc:picChg chg="add mod">
          <ac:chgData name="Luyten Niels" userId="72db190d-e272-4e45-8ca9-acf1dfda7d9e" providerId="ADAL" clId="{3F6E1A1F-C856-4DF9-8F63-126279FEACD3}" dt="2026-04-19T08:23:32.217" v="5300" actId="1076"/>
          <ac:picMkLst>
            <pc:docMk/>
            <pc:sldMk cId="2837555360" sldId="870"/>
            <ac:picMk id="14" creationId="{4A69A0D0-5CE8-8761-521A-FE510DB51E50}"/>
          </ac:picMkLst>
        </pc:picChg>
        <pc:picChg chg="add mod">
          <ac:chgData name="Luyten Niels" userId="72db190d-e272-4e45-8ca9-acf1dfda7d9e" providerId="ADAL" clId="{3F6E1A1F-C856-4DF9-8F63-126279FEACD3}" dt="2026-04-19T08:23:32.217" v="5300" actId="1076"/>
          <ac:picMkLst>
            <pc:docMk/>
            <pc:sldMk cId="2837555360" sldId="870"/>
            <ac:picMk id="43" creationId="{8DE87126-8066-E98D-4327-D20843337A69}"/>
          </ac:picMkLst>
        </pc:picChg>
        <pc:picChg chg="add mod">
          <ac:chgData name="Luyten Niels" userId="72db190d-e272-4e45-8ca9-acf1dfda7d9e" providerId="ADAL" clId="{3F6E1A1F-C856-4DF9-8F63-126279FEACD3}" dt="2026-04-19T08:23:16.201" v="5297" actId="1076"/>
          <ac:picMkLst>
            <pc:docMk/>
            <pc:sldMk cId="2837555360" sldId="870"/>
            <ac:picMk id="51" creationId="{59C80E45-BF67-C7E8-02EA-BA7703F35071}"/>
          </ac:picMkLst>
        </pc:picChg>
        <pc:picChg chg="add mod">
          <ac:chgData name="Luyten Niels" userId="72db190d-e272-4e45-8ca9-acf1dfda7d9e" providerId="ADAL" clId="{3F6E1A1F-C856-4DF9-8F63-126279FEACD3}" dt="2026-04-19T08:23:16.201" v="5297" actId="1076"/>
          <ac:picMkLst>
            <pc:docMk/>
            <pc:sldMk cId="2837555360" sldId="870"/>
            <ac:picMk id="54" creationId="{78D308F4-F53D-CF7C-0D94-639A5904B3FE}"/>
          </ac:picMkLst>
        </pc:picChg>
        <pc:picChg chg="add mod">
          <ac:chgData name="Luyten Niels" userId="72db190d-e272-4e45-8ca9-acf1dfda7d9e" providerId="ADAL" clId="{3F6E1A1F-C856-4DF9-8F63-126279FEACD3}" dt="2026-04-19T08:23:16.201" v="5297" actId="1076"/>
          <ac:picMkLst>
            <pc:docMk/>
            <pc:sldMk cId="2837555360" sldId="870"/>
            <ac:picMk id="55" creationId="{86925D8C-D91A-5996-C31D-C0755BF49228}"/>
          </ac:picMkLst>
        </pc:picChg>
      </pc:sldChg>
      <pc:sldChg chg="addSp delSp modSp add mod modNotesTx">
        <pc:chgData name="Luyten Niels" userId="72db190d-e272-4e45-8ca9-acf1dfda7d9e" providerId="ADAL" clId="{3F6E1A1F-C856-4DF9-8F63-126279FEACD3}" dt="2026-04-19T13:37:38.091" v="9559" actId="14"/>
        <pc:sldMkLst>
          <pc:docMk/>
          <pc:sldMk cId="356784963" sldId="872"/>
        </pc:sldMkLst>
        <pc:picChg chg="mod">
          <ac:chgData name="Luyten Niels" userId="72db190d-e272-4e45-8ca9-acf1dfda7d9e" providerId="ADAL" clId="{3F6E1A1F-C856-4DF9-8F63-126279FEACD3}" dt="2026-04-17T19:09:18.283" v="1398" actId="1076"/>
          <ac:picMkLst>
            <pc:docMk/>
            <pc:sldMk cId="356784963" sldId="872"/>
            <ac:picMk id="3" creationId="{8AA2AC28-9D6E-F6F4-FBA3-277C9E166354}"/>
          </ac:picMkLst>
        </pc:picChg>
        <pc:picChg chg="add mod">
          <ac:chgData name="Luyten Niels" userId="72db190d-e272-4e45-8ca9-acf1dfda7d9e" providerId="ADAL" clId="{3F6E1A1F-C856-4DF9-8F63-126279FEACD3}" dt="2026-04-17T19:09:18.283" v="1398" actId="1076"/>
          <ac:picMkLst>
            <pc:docMk/>
            <pc:sldMk cId="356784963" sldId="872"/>
            <ac:picMk id="4" creationId="{E21850B3-13AD-D086-BC7A-AB9BABD61519}"/>
          </ac:picMkLst>
        </pc:picChg>
        <pc:picChg chg="mod">
          <ac:chgData name="Luyten Niels" userId="72db190d-e272-4e45-8ca9-acf1dfda7d9e" providerId="ADAL" clId="{3F6E1A1F-C856-4DF9-8F63-126279FEACD3}" dt="2026-04-17T18:15:42.870" v="1254" actId="1076"/>
          <ac:picMkLst>
            <pc:docMk/>
            <pc:sldMk cId="356784963" sldId="872"/>
            <ac:picMk id="6" creationId="{5FB74C15-C8BE-4016-E35B-DF9649787340}"/>
          </ac:picMkLst>
        </pc:picChg>
        <pc:picChg chg="add mod">
          <ac:chgData name="Luyten Niels" userId="72db190d-e272-4e45-8ca9-acf1dfda7d9e" providerId="ADAL" clId="{3F6E1A1F-C856-4DF9-8F63-126279FEACD3}" dt="2026-04-17T19:05:52.928" v="1386" actId="1076"/>
          <ac:picMkLst>
            <pc:docMk/>
            <pc:sldMk cId="356784963" sldId="872"/>
            <ac:picMk id="8" creationId="{03C4A096-1829-A2C3-2395-06921007BB8D}"/>
          </ac:picMkLst>
        </pc:picChg>
        <pc:picChg chg="add mod">
          <ac:chgData name="Luyten Niels" userId="72db190d-e272-4e45-8ca9-acf1dfda7d9e" providerId="ADAL" clId="{3F6E1A1F-C856-4DF9-8F63-126279FEACD3}" dt="2026-04-17T19:05:52.928" v="1386" actId="1076"/>
          <ac:picMkLst>
            <pc:docMk/>
            <pc:sldMk cId="356784963" sldId="872"/>
            <ac:picMk id="9" creationId="{CC4F49F5-6BEF-2E21-F19D-721D30F6A64C}"/>
          </ac:picMkLst>
        </pc:picChg>
        <pc:picChg chg="add mod">
          <ac:chgData name="Luyten Niels" userId="72db190d-e272-4e45-8ca9-acf1dfda7d9e" providerId="ADAL" clId="{3F6E1A1F-C856-4DF9-8F63-126279FEACD3}" dt="2026-04-19T07:48:45.982" v="5044" actId="1076"/>
          <ac:picMkLst>
            <pc:docMk/>
            <pc:sldMk cId="356784963" sldId="872"/>
            <ac:picMk id="10" creationId="{493CEAFE-1F26-35BB-5BA3-DD2C539A0A28}"/>
          </ac:picMkLst>
        </pc:picChg>
        <pc:picChg chg="add mod">
          <ac:chgData name="Luyten Niels" userId="72db190d-e272-4e45-8ca9-acf1dfda7d9e" providerId="ADAL" clId="{3F6E1A1F-C856-4DF9-8F63-126279FEACD3}" dt="2026-04-17T19:05:52.928" v="1386" actId="1076"/>
          <ac:picMkLst>
            <pc:docMk/>
            <pc:sldMk cId="356784963" sldId="872"/>
            <ac:picMk id="11" creationId="{B506088F-A2D7-5426-EE63-F095C00989C9}"/>
          </ac:picMkLst>
        </pc:picChg>
        <pc:picChg chg="add mod">
          <ac:chgData name="Luyten Niels" userId="72db190d-e272-4e45-8ca9-acf1dfda7d9e" providerId="ADAL" clId="{3F6E1A1F-C856-4DF9-8F63-126279FEACD3}" dt="2026-04-17T19:02:52.168" v="1378" actId="1076"/>
          <ac:picMkLst>
            <pc:docMk/>
            <pc:sldMk cId="356784963" sldId="872"/>
            <ac:picMk id="12" creationId="{A077A245-5E0E-E8D4-294F-D942533FC79B}"/>
          </ac:picMkLst>
        </pc:picChg>
        <pc:picChg chg="add mod">
          <ac:chgData name="Luyten Niels" userId="72db190d-e272-4e45-8ca9-acf1dfda7d9e" providerId="ADAL" clId="{3F6E1A1F-C856-4DF9-8F63-126279FEACD3}" dt="2026-04-17T19:02:52.168" v="1378" actId="1076"/>
          <ac:picMkLst>
            <pc:docMk/>
            <pc:sldMk cId="356784963" sldId="872"/>
            <ac:picMk id="13" creationId="{256FB568-DB3E-BCF6-39C1-2EE5A9EDAA06}"/>
          </ac:picMkLst>
        </pc:picChg>
        <pc:picChg chg="add mod">
          <ac:chgData name="Luyten Niels" userId="72db190d-e272-4e45-8ca9-acf1dfda7d9e" providerId="ADAL" clId="{3F6E1A1F-C856-4DF9-8F63-126279FEACD3}" dt="2026-04-17T19:02:52.168" v="1378" actId="1076"/>
          <ac:picMkLst>
            <pc:docMk/>
            <pc:sldMk cId="356784963" sldId="872"/>
            <ac:picMk id="15" creationId="{4330984D-8086-62A7-70C3-4960E1240116}"/>
          </ac:picMkLst>
        </pc:picChg>
        <pc:picChg chg="add mod">
          <ac:chgData name="Luyten Niels" userId="72db190d-e272-4e45-8ca9-acf1dfda7d9e" providerId="ADAL" clId="{3F6E1A1F-C856-4DF9-8F63-126279FEACD3}" dt="2026-04-17T19:02:52.168" v="1378" actId="1076"/>
          <ac:picMkLst>
            <pc:docMk/>
            <pc:sldMk cId="356784963" sldId="872"/>
            <ac:picMk id="16" creationId="{427A39DB-B395-EA08-5308-33BC64D9028D}"/>
          </ac:picMkLst>
        </pc:picChg>
        <pc:picChg chg="add mod">
          <ac:chgData name="Luyten Niels" userId="72db190d-e272-4e45-8ca9-acf1dfda7d9e" providerId="ADAL" clId="{3F6E1A1F-C856-4DF9-8F63-126279FEACD3}" dt="2026-04-17T19:02:52.168" v="1378" actId="1076"/>
          <ac:picMkLst>
            <pc:docMk/>
            <pc:sldMk cId="356784963" sldId="872"/>
            <ac:picMk id="17" creationId="{4BDDBE07-614C-89F1-E422-7E5ABC8D2DB5}"/>
          </ac:picMkLst>
        </pc:picChg>
        <pc:picChg chg="add mod">
          <ac:chgData name="Luyten Niels" userId="72db190d-e272-4e45-8ca9-acf1dfda7d9e" providerId="ADAL" clId="{3F6E1A1F-C856-4DF9-8F63-126279FEACD3}" dt="2026-04-17T19:05:52.928" v="1386" actId="1076"/>
          <ac:picMkLst>
            <pc:docMk/>
            <pc:sldMk cId="356784963" sldId="872"/>
            <ac:picMk id="18" creationId="{86878944-C7B4-1A86-3DFF-15EAB497DBD8}"/>
          </ac:picMkLst>
        </pc:picChg>
        <pc:picChg chg="add mod">
          <ac:chgData name="Luyten Niels" userId="72db190d-e272-4e45-8ca9-acf1dfda7d9e" providerId="ADAL" clId="{3F6E1A1F-C856-4DF9-8F63-126279FEACD3}" dt="2026-04-17T19:02:52.168" v="1378" actId="1076"/>
          <ac:picMkLst>
            <pc:docMk/>
            <pc:sldMk cId="356784963" sldId="872"/>
            <ac:picMk id="19" creationId="{02B00DCD-EF07-B5EC-82B6-E9D4027228D4}"/>
          </ac:picMkLst>
        </pc:picChg>
        <pc:picChg chg="add mod">
          <ac:chgData name="Luyten Niels" userId="72db190d-e272-4e45-8ca9-acf1dfda7d9e" providerId="ADAL" clId="{3F6E1A1F-C856-4DF9-8F63-126279FEACD3}" dt="2026-04-17T19:03:06.704" v="1382" actId="1076"/>
          <ac:picMkLst>
            <pc:docMk/>
            <pc:sldMk cId="356784963" sldId="872"/>
            <ac:picMk id="20" creationId="{EBB0561D-D6A0-6DEE-D826-5A23AC3E769B}"/>
          </ac:picMkLst>
        </pc:picChg>
        <pc:picChg chg="add mod">
          <ac:chgData name="Luyten Niels" userId="72db190d-e272-4e45-8ca9-acf1dfda7d9e" providerId="ADAL" clId="{3F6E1A1F-C856-4DF9-8F63-126279FEACD3}" dt="2026-04-17T19:05:52.928" v="1386" actId="1076"/>
          <ac:picMkLst>
            <pc:docMk/>
            <pc:sldMk cId="356784963" sldId="872"/>
            <ac:picMk id="21" creationId="{075EC861-90C5-526D-6E70-881FF0FDED0F}"/>
          </ac:picMkLst>
        </pc:picChg>
        <pc:picChg chg="add mod">
          <ac:chgData name="Luyten Niels" userId="72db190d-e272-4e45-8ca9-acf1dfda7d9e" providerId="ADAL" clId="{3F6E1A1F-C856-4DF9-8F63-126279FEACD3}" dt="2026-04-17T21:15:31.074" v="2851"/>
          <ac:picMkLst>
            <pc:docMk/>
            <pc:sldMk cId="356784963" sldId="872"/>
            <ac:picMk id="22" creationId="{06E8FDCB-3326-34E9-C5D6-7F791CBB70F4}"/>
          </ac:picMkLst>
        </pc:picChg>
        <pc:picChg chg="add mod">
          <ac:chgData name="Luyten Niels" userId="72db190d-e272-4e45-8ca9-acf1dfda7d9e" providerId="ADAL" clId="{3F6E1A1F-C856-4DF9-8F63-126279FEACD3}" dt="2026-04-19T07:49:03.490" v="5050"/>
          <ac:picMkLst>
            <pc:docMk/>
            <pc:sldMk cId="356784963" sldId="872"/>
            <ac:picMk id="23" creationId="{5E42C576-FEEA-66D0-887C-AF26158F4774}"/>
          </ac:picMkLst>
        </pc:picChg>
      </pc:sldChg>
      <pc:sldChg chg="addSp delSp modSp add mod modNotesTx">
        <pc:chgData name="Luyten Niels" userId="72db190d-e272-4e45-8ca9-acf1dfda7d9e" providerId="ADAL" clId="{3F6E1A1F-C856-4DF9-8F63-126279FEACD3}" dt="2026-04-19T13:37:34.481" v="9558" actId="14"/>
        <pc:sldMkLst>
          <pc:docMk/>
          <pc:sldMk cId="2489634268" sldId="874"/>
        </pc:sldMkLst>
        <pc:spChg chg="add mod">
          <ac:chgData name="Luyten Niels" userId="72db190d-e272-4e45-8ca9-acf1dfda7d9e" providerId="ADAL" clId="{3F6E1A1F-C856-4DF9-8F63-126279FEACD3}" dt="2026-04-17T19:11:26.019" v="1425" actId="1076"/>
          <ac:spMkLst>
            <pc:docMk/>
            <pc:sldMk cId="2489634268" sldId="874"/>
            <ac:spMk id="22" creationId="{96A90514-300E-381A-4872-67F7D4F7CAF7}"/>
          </ac:spMkLst>
        </pc:spChg>
        <pc:picChg chg="add mod">
          <ac:chgData name="Luyten Niels" userId="72db190d-e272-4e45-8ca9-acf1dfda7d9e" providerId="ADAL" clId="{3F6E1A1F-C856-4DF9-8F63-126279FEACD3}" dt="2026-04-17T19:11:26.019" v="1425" actId="1076"/>
          <ac:picMkLst>
            <pc:docMk/>
            <pc:sldMk cId="2489634268" sldId="874"/>
            <ac:picMk id="2" creationId="{B96C3804-559A-1F63-324F-7386BE3143C1}"/>
          </ac:picMkLst>
        </pc:picChg>
        <pc:picChg chg="mod">
          <ac:chgData name="Luyten Niels" userId="72db190d-e272-4e45-8ca9-acf1dfda7d9e" providerId="ADAL" clId="{3F6E1A1F-C856-4DF9-8F63-126279FEACD3}" dt="2026-04-17T19:07:13.112" v="1391" actId="1076"/>
          <ac:picMkLst>
            <pc:docMk/>
            <pc:sldMk cId="2489634268" sldId="874"/>
            <ac:picMk id="6" creationId="{98ED309F-9CC0-8854-F1AD-83E0C7C5C9D3}"/>
          </ac:picMkLst>
        </pc:picChg>
        <pc:picChg chg="mod">
          <ac:chgData name="Luyten Niels" userId="72db190d-e272-4e45-8ca9-acf1dfda7d9e" providerId="ADAL" clId="{3F6E1A1F-C856-4DF9-8F63-126279FEACD3}" dt="2026-04-17T19:07:13.112" v="1391" actId="1076"/>
          <ac:picMkLst>
            <pc:docMk/>
            <pc:sldMk cId="2489634268" sldId="874"/>
            <ac:picMk id="7" creationId="{4E88E9F8-C192-135C-415F-6D19BEA439E8}"/>
          </ac:picMkLst>
        </pc:picChg>
        <pc:picChg chg="mod">
          <ac:chgData name="Luyten Niels" userId="72db190d-e272-4e45-8ca9-acf1dfda7d9e" providerId="ADAL" clId="{3F6E1A1F-C856-4DF9-8F63-126279FEACD3}" dt="2026-04-17T19:07:13.112" v="1391" actId="1076"/>
          <ac:picMkLst>
            <pc:docMk/>
            <pc:sldMk cId="2489634268" sldId="874"/>
            <ac:picMk id="8" creationId="{FC988C1B-7163-88F6-CE15-56DA01925C53}"/>
          </ac:picMkLst>
        </pc:picChg>
        <pc:picChg chg="mod">
          <ac:chgData name="Luyten Niels" userId="72db190d-e272-4e45-8ca9-acf1dfda7d9e" providerId="ADAL" clId="{3F6E1A1F-C856-4DF9-8F63-126279FEACD3}" dt="2026-04-17T19:07:13.112" v="1391" actId="1076"/>
          <ac:picMkLst>
            <pc:docMk/>
            <pc:sldMk cId="2489634268" sldId="874"/>
            <ac:picMk id="9" creationId="{9B81D2A9-6DE5-05AB-824A-56AC341C8EB3}"/>
          </ac:picMkLst>
        </pc:picChg>
        <pc:picChg chg="mod">
          <ac:chgData name="Luyten Niels" userId="72db190d-e272-4e45-8ca9-acf1dfda7d9e" providerId="ADAL" clId="{3F6E1A1F-C856-4DF9-8F63-126279FEACD3}" dt="2026-04-17T19:07:13.112" v="1391" actId="1076"/>
          <ac:picMkLst>
            <pc:docMk/>
            <pc:sldMk cId="2489634268" sldId="874"/>
            <ac:picMk id="11" creationId="{22EEE264-C2BD-3B90-4561-960CB3EE6AD3}"/>
          </ac:picMkLst>
        </pc:picChg>
        <pc:picChg chg="mod">
          <ac:chgData name="Luyten Niels" userId="72db190d-e272-4e45-8ca9-acf1dfda7d9e" providerId="ADAL" clId="{3F6E1A1F-C856-4DF9-8F63-126279FEACD3}" dt="2026-04-17T19:07:13.112" v="1391" actId="1076"/>
          <ac:picMkLst>
            <pc:docMk/>
            <pc:sldMk cId="2489634268" sldId="874"/>
            <ac:picMk id="12" creationId="{A525D158-684C-9C20-752F-C69BA9014DDB}"/>
          </ac:picMkLst>
        </pc:picChg>
        <pc:picChg chg="mod">
          <ac:chgData name="Luyten Niels" userId="72db190d-e272-4e45-8ca9-acf1dfda7d9e" providerId="ADAL" clId="{3F6E1A1F-C856-4DF9-8F63-126279FEACD3}" dt="2026-04-17T19:07:13.112" v="1391" actId="1076"/>
          <ac:picMkLst>
            <pc:docMk/>
            <pc:sldMk cId="2489634268" sldId="874"/>
            <ac:picMk id="13" creationId="{34147C9A-5623-583F-A374-2F92A8765257}"/>
          </ac:picMkLst>
        </pc:picChg>
        <pc:picChg chg="add mod">
          <ac:chgData name="Luyten Niels" userId="72db190d-e272-4e45-8ca9-acf1dfda7d9e" providerId="ADAL" clId="{3F6E1A1F-C856-4DF9-8F63-126279FEACD3}" dt="2026-04-17T19:11:26.019" v="1425" actId="1076"/>
          <ac:picMkLst>
            <pc:docMk/>
            <pc:sldMk cId="2489634268" sldId="874"/>
            <ac:picMk id="14" creationId="{65397F13-8A4C-3455-BC47-1E5A9B98BF33}"/>
          </ac:picMkLst>
        </pc:picChg>
        <pc:picChg chg="mod">
          <ac:chgData name="Luyten Niels" userId="72db190d-e272-4e45-8ca9-acf1dfda7d9e" providerId="ADAL" clId="{3F6E1A1F-C856-4DF9-8F63-126279FEACD3}" dt="2026-04-17T19:07:13.112" v="1391" actId="1076"/>
          <ac:picMkLst>
            <pc:docMk/>
            <pc:sldMk cId="2489634268" sldId="874"/>
            <ac:picMk id="18" creationId="{FDD03CDC-27E8-0DB6-E1F1-F9F7E9DBE6A6}"/>
          </ac:picMkLst>
        </pc:picChg>
        <pc:picChg chg="mod">
          <ac:chgData name="Luyten Niels" userId="72db190d-e272-4e45-8ca9-acf1dfda7d9e" providerId="ADAL" clId="{3F6E1A1F-C856-4DF9-8F63-126279FEACD3}" dt="2026-04-17T19:07:13.112" v="1391" actId="1076"/>
          <ac:picMkLst>
            <pc:docMk/>
            <pc:sldMk cId="2489634268" sldId="874"/>
            <ac:picMk id="20" creationId="{7A8D4384-180A-9365-A357-2890AB9D4C5D}"/>
          </ac:picMkLst>
        </pc:picChg>
        <pc:picChg chg="mod">
          <ac:chgData name="Luyten Niels" userId="72db190d-e272-4e45-8ca9-acf1dfda7d9e" providerId="ADAL" clId="{3F6E1A1F-C856-4DF9-8F63-126279FEACD3}" dt="2026-04-17T19:07:13.112" v="1391" actId="1076"/>
          <ac:picMkLst>
            <pc:docMk/>
            <pc:sldMk cId="2489634268" sldId="874"/>
            <ac:picMk id="21" creationId="{8479CE21-2467-6911-6422-C2291C884B56}"/>
          </ac:picMkLst>
        </pc:picChg>
        <pc:picChg chg="add mod">
          <ac:chgData name="Luyten Niels" userId="72db190d-e272-4e45-8ca9-acf1dfda7d9e" providerId="ADAL" clId="{3F6E1A1F-C856-4DF9-8F63-126279FEACD3}" dt="2026-04-17T21:15:34.779" v="2853"/>
          <ac:picMkLst>
            <pc:docMk/>
            <pc:sldMk cId="2489634268" sldId="874"/>
            <ac:picMk id="23" creationId="{07AAF86C-76DF-73C1-97A4-F0CFAE39DB8A}"/>
          </ac:picMkLst>
        </pc:picChg>
        <pc:picChg chg="add mod">
          <ac:chgData name="Luyten Niels" userId="72db190d-e272-4e45-8ca9-acf1dfda7d9e" providerId="ADAL" clId="{3F6E1A1F-C856-4DF9-8F63-126279FEACD3}" dt="2026-04-19T13:25:27.778" v="8654"/>
          <ac:picMkLst>
            <pc:docMk/>
            <pc:sldMk cId="2489634268" sldId="874"/>
            <ac:picMk id="24" creationId="{2DDD2770-BFCC-23F5-B347-0EFA4E157635}"/>
          </ac:picMkLst>
        </pc:picChg>
      </pc:sldChg>
      <pc:sldChg chg="addSp delSp modSp add mod modNotesTx">
        <pc:chgData name="Luyten Niels" userId="72db190d-e272-4e45-8ca9-acf1dfda7d9e" providerId="ADAL" clId="{3F6E1A1F-C856-4DF9-8F63-126279FEACD3}" dt="2026-04-19T13:37:30.659" v="9557" actId="14"/>
        <pc:sldMkLst>
          <pc:docMk/>
          <pc:sldMk cId="2025262767" sldId="875"/>
        </pc:sldMkLst>
        <pc:picChg chg="add mod">
          <ac:chgData name="Luyten Niels" userId="72db190d-e272-4e45-8ca9-acf1dfda7d9e" providerId="ADAL" clId="{3F6E1A1F-C856-4DF9-8F63-126279FEACD3}" dt="2026-04-17T19:21:33.453" v="1454" actId="1076"/>
          <ac:picMkLst>
            <pc:docMk/>
            <pc:sldMk cId="2025262767" sldId="875"/>
            <ac:picMk id="24" creationId="{BD78B39C-A652-FC29-9538-C192239D4EE1}"/>
          </ac:picMkLst>
        </pc:picChg>
        <pc:picChg chg="add mod">
          <ac:chgData name="Luyten Niels" userId="72db190d-e272-4e45-8ca9-acf1dfda7d9e" providerId="ADAL" clId="{3F6E1A1F-C856-4DF9-8F63-126279FEACD3}" dt="2026-04-17T19:21:33.453" v="1454" actId="1076"/>
          <ac:picMkLst>
            <pc:docMk/>
            <pc:sldMk cId="2025262767" sldId="875"/>
            <ac:picMk id="26" creationId="{2DA4C5FC-803D-FF7F-C7EF-AAB86E526F28}"/>
          </ac:picMkLst>
        </pc:picChg>
        <pc:picChg chg="add mod">
          <ac:chgData name="Luyten Niels" userId="72db190d-e272-4e45-8ca9-acf1dfda7d9e" providerId="ADAL" clId="{3F6E1A1F-C856-4DF9-8F63-126279FEACD3}" dt="2026-04-17T21:15:39.138" v="2855"/>
          <ac:picMkLst>
            <pc:docMk/>
            <pc:sldMk cId="2025262767" sldId="875"/>
            <ac:picMk id="27" creationId="{5D5D3356-2A84-4CB7-389A-C938C42B832C}"/>
          </ac:picMkLst>
        </pc:picChg>
        <pc:picChg chg="add mod">
          <ac:chgData name="Luyten Niels" userId="72db190d-e272-4e45-8ca9-acf1dfda7d9e" providerId="ADAL" clId="{3F6E1A1F-C856-4DF9-8F63-126279FEACD3}" dt="2026-04-17T19:21:33.453" v="1454" actId="1076"/>
          <ac:picMkLst>
            <pc:docMk/>
            <pc:sldMk cId="2025262767" sldId="875"/>
            <ac:picMk id="9218" creationId="{14AC92A3-6E0D-50DE-14AC-0BEF8D9E7DF2}"/>
          </ac:picMkLst>
        </pc:picChg>
        <pc:picChg chg="add mod">
          <ac:chgData name="Luyten Niels" userId="72db190d-e272-4e45-8ca9-acf1dfda7d9e" providerId="ADAL" clId="{3F6E1A1F-C856-4DF9-8F63-126279FEACD3}" dt="2026-04-17T19:21:33.453" v="1454" actId="1076"/>
          <ac:picMkLst>
            <pc:docMk/>
            <pc:sldMk cId="2025262767" sldId="875"/>
            <ac:picMk id="9220" creationId="{C7989DB9-6F07-045F-32D5-318442BC86BD}"/>
          </ac:picMkLst>
        </pc:picChg>
      </pc:sldChg>
      <pc:sldChg chg="addSp delSp modSp add mod modAnim modNotesTx">
        <pc:chgData name="Luyten Niels" userId="72db190d-e272-4e45-8ca9-acf1dfda7d9e" providerId="ADAL" clId="{3F6E1A1F-C856-4DF9-8F63-126279FEACD3}" dt="2026-04-19T13:58:35.967" v="10193"/>
        <pc:sldMkLst>
          <pc:docMk/>
          <pc:sldMk cId="3243830383" sldId="876"/>
        </pc:sldMkLst>
        <pc:picChg chg="add mod">
          <ac:chgData name="Luyten Niels" userId="72db190d-e272-4e45-8ca9-acf1dfda7d9e" providerId="ADAL" clId="{3F6E1A1F-C856-4DF9-8F63-126279FEACD3}" dt="2026-04-19T13:45:38.593" v="9777" actId="1076"/>
          <ac:picMkLst>
            <pc:docMk/>
            <pc:sldMk cId="3243830383" sldId="876"/>
            <ac:picMk id="2" creationId="{9FA06CF1-73D6-DA3F-6911-2453D351A00D}"/>
          </ac:picMkLst>
        </pc:picChg>
        <pc:picChg chg="add mod">
          <ac:chgData name="Luyten Niels" userId="72db190d-e272-4e45-8ca9-acf1dfda7d9e" providerId="ADAL" clId="{3F6E1A1F-C856-4DF9-8F63-126279FEACD3}" dt="2026-04-19T13:45:38.593" v="9777" actId="1076"/>
          <ac:picMkLst>
            <pc:docMk/>
            <pc:sldMk cId="3243830383" sldId="876"/>
            <ac:picMk id="3" creationId="{B4C26850-E1E6-6FB1-7DE1-BB7D0337FF37}"/>
          </ac:picMkLst>
        </pc:picChg>
        <pc:picChg chg="add mod">
          <ac:chgData name="Luyten Niels" userId="72db190d-e272-4e45-8ca9-acf1dfda7d9e" providerId="ADAL" clId="{3F6E1A1F-C856-4DF9-8F63-126279FEACD3}" dt="2026-04-17T21:15:42.626" v="2857"/>
          <ac:picMkLst>
            <pc:docMk/>
            <pc:sldMk cId="3243830383" sldId="876"/>
            <ac:picMk id="5" creationId="{7FEEDC99-C929-EE2C-E06B-812409B32ED2}"/>
          </ac:picMkLst>
        </pc:picChg>
        <pc:picChg chg="add mod modCrop">
          <ac:chgData name="Luyten Niels" userId="72db190d-e272-4e45-8ca9-acf1dfda7d9e" providerId="ADAL" clId="{3F6E1A1F-C856-4DF9-8F63-126279FEACD3}" dt="2026-04-19T13:57:23.023" v="10189" actId="1076"/>
          <ac:picMkLst>
            <pc:docMk/>
            <pc:sldMk cId="3243830383" sldId="876"/>
            <ac:picMk id="6" creationId="{E3FA620E-3A5C-B78A-9730-BC839DA1B617}"/>
          </ac:picMkLst>
        </pc:picChg>
        <pc:picChg chg="add mod">
          <ac:chgData name="Luyten Niels" userId="72db190d-e272-4e45-8ca9-acf1dfda7d9e" providerId="ADAL" clId="{3F6E1A1F-C856-4DF9-8F63-126279FEACD3}" dt="2026-04-19T13:57:23.023" v="10189" actId="1076"/>
          <ac:picMkLst>
            <pc:docMk/>
            <pc:sldMk cId="3243830383" sldId="876"/>
            <ac:picMk id="8" creationId="{71D0FFD1-418C-16C4-FF13-F96574BB545E}"/>
          </ac:picMkLst>
        </pc:picChg>
        <pc:picChg chg="add mod">
          <ac:chgData name="Luyten Niels" userId="72db190d-e272-4e45-8ca9-acf1dfda7d9e" providerId="ADAL" clId="{3F6E1A1F-C856-4DF9-8F63-126279FEACD3}" dt="2026-04-19T13:57:23.023" v="10189" actId="1076"/>
          <ac:picMkLst>
            <pc:docMk/>
            <pc:sldMk cId="3243830383" sldId="876"/>
            <ac:picMk id="12" creationId="{C9D97EDD-9C16-E152-F440-E43A2702548A}"/>
          </ac:picMkLst>
        </pc:picChg>
        <pc:picChg chg="add mod">
          <ac:chgData name="Luyten Niels" userId="72db190d-e272-4e45-8ca9-acf1dfda7d9e" providerId="ADAL" clId="{3F6E1A1F-C856-4DF9-8F63-126279FEACD3}" dt="2026-04-19T13:57:23.023" v="10189" actId="1076"/>
          <ac:picMkLst>
            <pc:docMk/>
            <pc:sldMk cId="3243830383" sldId="876"/>
            <ac:picMk id="13" creationId="{BC704A8A-D1DA-8D77-60F9-B058932E4881}"/>
          </ac:picMkLst>
        </pc:picChg>
        <pc:picChg chg="add mod">
          <ac:chgData name="Luyten Niels" userId="72db190d-e272-4e45-8ca9-acf1dfda7d9e" providerId="ADAL" clId="{3F6E1A1F-C856-4DF9-8F63-126279FEACD3}" dt="2026-04-19T13:57:23.023" v="10189" actId="1076"/>
          <ac:picMkLst>
            <pc:docMk/>
            <pc:sldMk cId="3243830383" sldId="876"/>
            <ac:picMk id="14" creationId="{5085E8CF-31D2-0DAC-5058-70CFEEBCAF91}"/>
          </ac:picMkLst>
        </pc:picChg>
        <pc:picChg chg="add mod">
          <ac:chgData name="Luyten Niels" userId="72db190d-e272-4e45-8ca9-acf1dfda7d9e" providerId="ADAL" clId="{3F6E1A1F-C856-4DF9-8F63-126279FEACD3}" dt="2026-04-19T13:57:23.023" v="10189" actId="1076"/>
          <ac:picMkLst>
            <pc:docMk/>
            <pc:sldMk cId="3243830383" sldId="876"/>
            <ac:picMk id="15" creationId="{6D02A7BF-B005-F45F-DC57-E14EE424BBA3}"/>
          </ac:picMkLst>
        </pc:picChg>
        <pc:picChg chg="add mod">
          <ac:chgData name="Luyten Niels" userId="72db190d-e272-4e45-8ca9-acf1dfda7d9e" providerId="ADAL" clId="{3F6E1A1F-C856-4DF9-8F63-126279FEACD3}" dt="2026-04-19T13:57:23.023" v="10189" actId="1076"/>
          <ac:picMkLst>
            <pc:docMk/>
            <pc:sldMk cId="3243830383" sldId="876"/>
            <ac:picMk id="16" creationId="{D753609F-5B50-DCF5-D4F1-9FCB12B9224E}"/>
          </ac:picMkLst>
        </pc:picChg>
        <pc:picChg chg="add mod">
          <ac:chgData name="Luyten Niels" userId="72db190d-e272-4e45-8ca9-acf1dfda7d9e" providerId="ADAL" clId="{3F6E1A1F-C856-4DF9-8F63-126279FEACD3}" dt="2026-04-19T13:57:23.023" v="10189" actId="1076"/>
          <ac:picMkLst>
            <pc:docMk/>
            <pc:sldMk cId="3243830383" sldId="876"/>
            <ac:picMk id="17" creationId="{2E7DB560-21DA-FA3C-D71F-D667574D5C86}"/>
          </ac:picMkLst>
        </pc:picChg>
        <pc:picChg chg="add mod">
          <ac:chgData name="Luyten Niels" userId="72db190d-e272-4e45-8ca9-acf1dfda7d9e" providerId="ADAL" clId="{3F6E1A1F-C856-4DF9-8F63-126279FEACD3}" dt="2026-04-19T13:57:23.023" v="10189" actId="1076"/>
          <ac:picMkLst>
            <pc:docMk/>
            <pc:sldMk cId="3243830383" sldId="876"/>
            <ac:picMk id="18" creationId="{837CA7DD-D181-4EA2-A687-F4D3B09BBCCA}"/>
          </ac:picMkLst>
        </pc:picChg>
        <pc:cxnChg chg="add mod">
          <ac:chgData name="Luyten Niels" userId="72db190d-e272-4e45-8ca9-acf1dfda7d9e" providerId="ADAL" clId="{3F6E1A1F-C856-4DF9-8F63-126279FEACD3}" dt="2026-04-19T13:57:09.530" v="10188" actId="13822"/>
          <ac:cxnSpMkLst>
            <pc:docMk/>
            <pc:sldMk cId="3243830383" sldId="876"/>
            <ac:cxnSpMk id="20" creationId="{14895582-93A6-DF37-1177-972D01ED92D8}"/>
          </ac:cxnSpMkLst>
        </pc:cxnChg>
        <pc:cxnChg chg="add mod">
          <ac:chgData name="Luyten Niels" userId="72db190d-e272-4e45-8ca9-acf1dfda7d9e" providerId="ADAL" clId="{3F6E1A1F-C856-4DF9-8F63-126279FEACD3}" dt="2026-04-19T13:57:23.023" v="10189" actId="1076"/>
          <ac:cxnSpMkLst>
            <pc:docMk/>
            <pc:sldMk cId="3243830383" sldId="876"/>
            <ac:cxnSpMk id="22" creationId="{B5609B32-9FAD-928F-4F54-7C26099F6E9D}"/>
          </ac:cxnSpMkLst>
        </pc:cxnChg>
      </pc:sldChg>
      <pc:sldChg chg="addSp delSp modSp add mod modAnim modNotesTx">
        <pc:chgData name="Luyten Niels" userId="72db190d-e272-4e45-8ca9-acf1dfda7d9e" providerId="ADAL" clId="{3F6E1A1F-C856-4DF9-8F63-126279FEACD3}" dt="2026-04-19T13:37:24.102" v="9555" actId="14"/>
        <pc:sldMkLst>
          <pc:docMk/>
          <pc:sldMk cId="280294590" sldId="877"/>
        </pc:sldMkLst>
        <pc:spChg chg="add mod">
          <ac:chgData name="Luyten Niels" userId="72db190d-e272-4e45-8ca9-acf1dfda7d9e" providerId="ADAL" clId="{3F6E1A1F-C856-4DF9-8F63-126279FEACD3}" dt="2026-04-19T13:28:47.393" v="8685" actId="1076"/>
          <ac:spMkLst>
            <pc:docMk/>
            <pc:sldMk cId="280294590" sldId="877"/>
            <ac:spMk id="2" creationId="{DA961F6E-B326-011D-4628-5EE6BCE00976}"/>
          </ac:spMkLst>
        </pc:spChg>
        <pc:spChg chg="add mod">
          <ac:chgData name="Luyten Niels" userId="72db190d-e272-4e45-8ca9-acf1dfda7d9e" providerId="ADAL" clId="{3F6E1A1F-C856-4DF9-8F63-126279FEACD3}" dt="2026-04-19T13:28:47.393" v="8685" actId="1076"/>
          <ac:spMkLst>
            <pc:docMk/>
            <pc:sldMk cId="280294590" sldId="877"/>
            <ac:spMk id="3" creationId="{234AE8C0-F174-6510-3A8E-AFC11642BF01}"/>
          </ac:spMkLst>
        </pc:spChg>
        <pc:spChg chg="add mod">
          <ac:chgData name="Luyten Niels" userId="72db190d-e272-4e45-8ca9-acf1dfda7d9e" providerId="ADAL" clId="{3F6E1A1F-C856-4DF9-8F63-126279FEACD3}" dt="2026-04-17T20:58:37.829" v="2660" actId="14100"/>
          <ac:spMkLst>
            <pc:docMk/>
            <pc:sldMk cId="280294590" sldId="877"/>
            <ac:spMk id="19" creationId="{BBFC5565-C726-050C-E78B-4B3A62718670}"/>
          </ac:spMkLst>
        </pc:spChg>
        <pc:spChg chg="add mod">
          <ac:chgData name="Luyten Niels" userId="72db190d-e272-4e45-8ca9-acf1dfda7d9e" providerId="ADAL" clId="{3F6E1A1F-C856-4DF9-8F63-126279FEACD3}" dt="2026-04-17T20:58:31.230" v="2656" actId="14100"/>
          <ac:spMkLst>
            <pc:docMk/>
            <pc:sldMk cId="280294590" sldId="877"/>
            <ac:spMk id="20" creationId="{C8030277-B2B3-3A8F-5F67-2A47EF8A8194}"/>
          </ac:spMkLst>
        </pc:spChg>
        <pc:spChg chg="add mod">
          <ac:chgData name="Luyten Niels" userId="72db190d-e272-4e45-8ca9-acf1dfda7d9e" providerId="ADAL" clId="{3F6E1A1F-C856-4DF9-8F63-126279FEACD3}" dt="2026-04-17T20:59:24.735" v="2726" actId="1076"/>
          <ac:spMkLst>
            <pc:docMk/>
            <pc:sldMk cId="280294590" sldId="877"/>
            <ac:spMk id="21" creationId="{2059FDB4-8879-702D-3F72-75E59AB3039D}"/>
          </ac:spMkLst>
        </pc:spChg>
        <pc:spChg chg="add mod">
          <ac:chgData name="Luyten Niels" userId="72db190d-e272-4e45-8ca9-acf1dfda7d9e" providerId="ADAL" clId="{3F6E1A1F-C856-4DF9-8F63-126279FEACD3}" dt="2026-04-17T21:00:06.010" v="2769" actId="1076"/>
          <ac:spMkLst>
            <pc:docMk/>
            <pc:sldMk cId="280294590" sldId="877"/>
            <ac:spMk id="22" creationId="{A9EF58D9-785A-06A3-0511-EA9069E224F7}"/>
          </ac:spMkLst>
        </pc:spChg>
        <pc:picChg chg="add mod">
          <ac:chgData name="Luyten Niels" userId="72db190d-e272-4e45-8ca9-acf1dfda7d9e" providerId="ADAL" clId="{3F6E1A1F-C856-4DF9-8F63-126279FEACD3}" dt="2026-04-17T20:48:32.080" v="2496" actId="14100"/>
          <ac:picMkLst>
            <pc:docMk/>
            <pc:sldMk cId="280294590" sldId="877"/>
            <ac:picMk id="4" creationId="{F8D4D664-2DCF-6D5D-353C-18168A9B48B5}"/>
          </ac:picMkLst>
        </pc:picChg>
        <pc:picChg chg="add mod modCrop">
          <ac:chgData name="Luyten Niels" userId="72db190d-e272-4e45-8ca9-acf1dfda7d9e" providerId="ADAL" clId="{3F6E1A1F-C856-4DF9-8F63-126279FEACD3}" dt="2026-04-17T20:48:34.952" v="2497" actId="1076"/>
          <ac:picMkLst>
            <pc:docMk/>
            <pc:sldMk cId="280294590" sldId="877"/>
            <ac:picMk id="6" creationId="{BEFD0833-EF83-3317-0F17-97C8C62B30B5}"/>
          </ac:picMkLst>
        </pc:picChg>
        <pc:picChg chg="add mod">
          <ac:chgData name="Luyten Niels" userId="72db190d-e272-4e45-8ca9-acf1dfda7d9e" providerId="ADAL" clId="{3F6E1A1F-C856-4DF9-8F63-126279FEACD3}" dt="2026-04-17T20:50:27.879" v="2503" actId="1076"/>
          <ac:picMkLst>
            <pc:docMk/>
            <pc:sldMk cId="280294590" sldId="877"/>
            <ac:picMk id="8" creationId="{3F5B4643-9943-E9BC-C031-55979FFD2905}"/>
          </ac:picMkLst>
        </pc:picChg>
        <pc:picChg chg="add mod modCrop">
          <ac:chgData name="Luyten Niels" userId="72db190d-e272-4e45-8ca9-acf1dfda7d9e" providerId="ADAL" clId="{3F6E1A1F-C856-4DF9-8F63-126279FEACD3}" dt="2026-04-17T20:51:05.183" v="2513" actId="1076"/>
          <ac:picMkLst>
            <pc:docMk/>
            <pc:sldMk cId="280294590" sldId="877"/>
            <ac:picMk id="11" creationId="{F28F206E-CD26-6C95-5AA2-6F7F5CB173CE}"/>
          </ac:picMkLst>
        </pc:picChg>
        <pc:picChg chg="add mod">
          <ac:chgData name="Luyten Niels" userId="72db190d-e272-4e45-8ca9-acf1dfda7d9e" providerId="ADAL" clId="{3F6E1A1F-C856-4DF9-8F63-126279FEACD3}" dt="2026-04-17T20:58:52.239" v="2663" actId="1076"/>
          <ac:picMkLst>
            <pc:docMk/>
            <pc:sldMk cId="280294590" sldId="877"/>
            <ac:picMk id="13" creationId="{FDB387AE-7170-D6F7-6B7A-3D3030116DEE}"/>
          </ac:picMkLst>
        </pc:picChg>
        <pc:picChg chg="add mod">
          <ac:chgData name="Luyten Niels" userId="72db190d-e272-4e45-8ca9-acf1dfda7d9e" providerId="ADAL" clId="{3F6E1A1F-C856-4DF9-8F63-126279FEACD3}" dt="2026-04-17T20:58:52.239" v="2663" actId="1076"/>
          <ac:picMkLst>
            <pc:docMk/>
            <pc:sldMk cId="280294590" sldId="877"/>
            <ac:picMk id="14" creationId="{295827F9-505D-5FBD-2F7A-49F83B22FF1A}"/>
          </ac:picMkLst>
        </pc:picChg>
        <pc:picChg chg="add mod">
          <ac:chgData name="Luyten Niels" userId="72db190d-e272-4e45-8ca9-acf1dfda7d9e" providerId="ADAL" clId="{3F6E1A1F-C856-4DF9-8F63-126279FEACD3}" dt="2026-04-17T20:58:52.239" v="2663" actId="1076"/>
          <ac:picMkLst>
            <pc:docMk/>
            <pc:sldMk cId="280294590" sldId="877"/>
            <ac:picMk id="16" creationId="{12DBCD7E-2800-857F-645F-038B83797CE3}"/>
          </ac:picMkLst>
        </pc:picChg>
        <pc:picChg chg="add mod modCrop">
          <ac:chgData name="Luyten Niels" userId="72db190d-e272-4e45-8ca9-acf1dfda7d9e" providerId="ADAL" clId="{3F6E1A1F-C856-4DF9-8F63-126279FEACD3}" dt="2026-04-19T11:26:46.575" v="5950"/>
          <ac:picMkLst>
            <pc:docMk/>
            <pc:sldMk cId="280294590" sldId="877"/>
            <ac:picMk id="18" creationId="{A0ABE500-F0D2-5226-4867-2B5302B44C0A}"/>
          </ac:picMkLst>
        </pc:picChg>
        <pc:picChg chg="add mod">
          <ac:chgData name="Luyten Niels" userId="72db190d-e272-4e45-8ca9-acf1dfda7d9e" providerId="ADAL" clId="{3F6E1A1F-C856-4DF9-8F63-126279FEACD3}" dt="2026-04-17T21:15:46.706" v="2859"/>
          <ac:picMkLst>
            <pc:docMk/>
            <pc:sldMk cId="280294590" sldId="877"/>
            <ac:picMk id="23" creationId="{15381D6E-D560-24C4-93B3-CBA1364E66E2}"/>
          </ac:picMkLst>
        </pc:picChg>
      </pc:sldChg>
      <pc:sldChg chg="addSp delSp modSp add mod modNotesTx">
        <pc:chgData name="Luyten Niels" userId="72db190d-e272-4e45-8ca9-acf1dfda7d9e" providerId="ADAL" clId="{3F6E1A1F-C856-4DF9-8F63-126279FEACD3}" dt="2026-04-19T13:37:20.162" v="9554" actId="14"/>
        <pc:sldMkLst>
          <pc:docMk/>
          <pc:sldMk cId="659587453" sldId="879"/>
        </pc:sldMkLst>
        <pc:spChg chg="mod">
          <ac:chgData name="Luyten Niels" userId="72db190d-e272-4e45-8ca9-acf1dfda7d9e" providerId="ADAL" clId="{3F6E1A1F-C856-4DF9-8F63-126279FEACD3}" dt="2026-04-17T21:14:01.250" v="2846" actId="14100"/>
          <ac:spMkLst>
            <pc:docMk/>
            <pc:sldMk cId="659587453" sldId="879"/>
            <ac:spMk id="21" creationId="{ED46E2BE-6001-1683-60FD-36953DC2F79D}"/>
          </ac:spMkLst>
        </pc:spChg>
        <pc:picChg chg="add mod">
          <ac:chgData name="Luyten Niels" userId="72db190d-e272-4e45-8ca9-acf1dfda7d9e" providerId="ADAL" clId="{3F6E1A1F-C856-4DF9-8F63-126279FEACD3}" dt="2026-04-17T21:14:17.570" v="2847" actId="1076"/>
          <ac:picMkLst>
            <pc:docMk/>
            <pc:sldMk cId="659587453" sldId="879"/>
            <ac:picMk id="3" creationId="{C82F3293-AD35-B63E-3B73-07360BF552F3}"/>
          </ac:picMkLst>
        </pc:picChg>
        <pc:picChg chg="add mod">
          <ac:chgData name="Luyten Niels" userId="72db190d-e272-4e45-8ca9-acf1dfda7d9e" providerId="ADAL" clId="{3F6E1A1F-C856-4DF9-8F63-126279FEACD3}" dt="2026-04-17T21:14:17.570" v="2847" actId="1076"/>
          <ac:picMkLst>
            <pc:docMk/>
            <pc:sldMk cId="659587453" sldId="879"/>
            <ac:picMk id="7" creationId="{BC513B77-A946-C7C7-560E-AE68485C09F0}"/>
          </ac:picMkLst>
        </pc:picChg>
        <pc:picChg chg="add mod">
          <ac:chgData name="Luyten Niels" userId="72db190d-e272-4e45-8ca9-acf1dfda7d9e" providerId="ADAL" clId="{3F6E1A1F-C856-4DF9-8F63-126279FEACD3}" dt="2026-04-17T21:15:51.430" v="2861"/>
          <ac:picMkLst>
            <pc:docMk/>
            <pc:sldMk cId="659587453" sldId="879"/>
            <ac:picMk id="9" creationId="{7E5D35AF-74A5-1D54-8EF2-DACC02F6BDF4}"/>
          </ac:picMkLst>
        </pc:picChg>
      </pc:sldChg>
      <pc:sldChg chg="addSp delSp modSp add mod modNotesTx">
        <pc:chgData name="Luyten Niels" userId="72db190d-e272-4e45-8ca9-acf1dfda7d9e" providerId="ADAL" clId="{3F6E1A1F-C856-4DF9-8F63-126279FEACD3}" dt="2026-04-19T13:30:34.030" v="8750"/>
        <pc:sldMkLst>
          <pc:docMk/>
          <pc:sldMk cId="2566812247" sldId="880"/>
        </pc:sldMkLst>
        <pc:picChg chg="add mod">
          <ac:chgData name="Luyten Niels" userId="72db190d-e272-4e45-8ca9-acf1dfda7d9e" providerId="ADAL" clId="{3F6E1A1F-C856-4DF9-8F63-126279FEACD3}" dt="2026-04-19T13:30:34.030" v="8750"/>
          <ac:picMkLst>
            <pc:docMk/>
            <pc:sldMk cId="2566812247" sldId="880"/>
            <ac:picMk id="2" creationId="{B1E5FE30-DE91-D27A-691A-D4D76A4A6AE0}"/>
          </ac:picMkLst>
        </pc:picChg>
        <pc:picChg chg="add mod">
          <ac:chgData name="Luyten Niels" userId="72db190d-e272-4e45-8ca9-acf1dfda7d9e" providerId="ADAL" clId="{3F6E1A1F-C856-4DF9-8F63-126279FEACD3}" dt="2026-04-17T21:19:45.076" v="2872" actId="1076"/>
          <ac:picMkLst>
            <pc:docMk/>
            <pc:sldMk cId="2566812247" sldId="880"/>
            <ac:picMk id="4" creationId="{62D41009-3FA6-7C9E-468D-FE25BE1BF5AF}"/>
          </ac:picMkLst>
        </pc:picChg>
      </pc:sldChg>
      <pc:sldChg chg="addSp delSp modSp add mod modNotesTx">
        <pc:chgData name="Luyten Niels" userId="72db190d-e272-4e45-8ca9-acf1dfda7d9e" providerId="ADAL" clId="{3F6E1A1F-C856-4DF9-8F63-126279FEACD3}" dt="2026-04-19T13:37:11.806" v="9553" actId="20577"/>
        <pc:sldMkLst>
          <pc:docMk/>
          <pc:sldMk cId="2496530620" sldId="881"/>
        </pc:sldMkLst>
        <pc:picChg chg="add mod">
          <ac:chgData name="Luyten Niels" userId="72db190d-e272-4e45-8ca9-acf1dfda7d9e" providerId="ADAL" clId="{3F6E1A1F-C856-4DF9-8F63-126279FEACD3}" dt="2026-04-19T09:29:09.519" v="5740" actId="14100"/>
          <ac:picMkLst>
            <pc:docMk/>
            <pc:sldMk cId="2496530620" sldId="881"/>
            <ac:picMk id="5" creationId="{236EA95B-E516-5D5F-FD85-17392C72ED01}"/>
          </ac:picMkLst>
        </pc:picChg>
        <pc:picChg chg="add mod">
          <ac:chgData name="Luyten Niels" userId="72db190d-e272-4e45-8ca9-acf1dfda7d9e" providerId="ADAL" clId="{3F6E1A1F-C856-4DF9-8F63-126279FEACD3}" dt="2026-04-17T21:47:24.810" v="3084" actId="1076"/>
          <ac:picMkLst>
            <pc:docMk/>
            <pc:sldMk cId="2496530620" sldId="881"/>
            <ac:picMk id="6" creationId="{AC6CA6EB-9DDF-DF78-65B9-5B6C849C5A4D}"/>
          </ac:picMkLst>
        </pc:picChg>
        <pc:picChg chg="add mod">
          <ac:chgData name="Luyten Niels" userId="72db190d-e272-4e45-8ca9-acf1dfda7d9e" providerId="ADAL" clId="{3F6E1A1F-C856-4DF9-8F63-126279FEACD3}" dt="2026-04-19T09:29:19.837" v="5743" actId="1076"/>
          <ac:picMkLst>
            <pc:docMk/>
            <pc:sldMk cId="2496530620" sldId="881"/>
            <ac:picMk id="8" creationId="{892BC9BB-25FD-39CD-5FF2-42626AE3A79A}"/>
          </ac:picMkLst>
        </pc:picChg>
        <pc:picChg chg="add mod">
          <ac:chgData name="Luyten Niels" userId="72db190d-e272-4e45-8ca9-acf1dfda7d9e" providerId="ADAL" clId="{3F6E1A1F-C856-4DF9-8F63-126279FEACD3}" dt="2026-04-19T09:28:48.038" v="5735" actId="1076"/>
          <ac:picMkLst>
            <pc:docMk/>
            <pc:sldMk cId="2496530620" sldId="881"/>
            <ac:picMk id="12" creationId="{206CC016-0157-259B-4FA6-EE1EE1BD3E15}"/>
          </ac:picMkLst>
        </pc:picChg>
        <pc:picChg chg="add mod">
          <ac:chgData name="Luyten Niels" userId="72db190d-e272-4e45-8ca9-acf1dfda7d9e" providerId="ADAL" clId="{3F6E1A1F-C856-4DF9-8F63-126279FEACD3}" dt="2026-04-19T09:28:48.038" v="5735" actId="1076"/>
          <ac:picMkLst>
            <pc:docMk/>
            <pc:sldMk cId="2496530620" sldId="881"/>
            <ac:picMk id="13" creationId="{984ADB04-752D-52E3-E031-61865A80EDC9}"/>
          </ac:picMkLst>
        </pc:picChg>
        <pc:picChg chg="add mod">
          <ac:chgData name="Luyten Niels" userId="72db190d-e272-4e45-8ca9-acf1dfda7d9e" providerId="ADAL" clId="{3F6E1A1F-C856-4DF9-8F63-126279FEACD3}" dt="2026-04-19T09:29:17.734" v="5742" actId="1076"/>
          <ac:picMkLst>
            <pc:docMk/>
            <pc:sldMk cId="2496530620" sldId="881"/>
            <ac:picMk id="11266" creationId="{93870B52-164D-6877-4AFF-BA993DA29C70}"/>
          </ac:picMkLst>
        </pc:picChg>
      </pc:sldChg>
      <pc:sldChg chg="addSp delSp modSp add mod modNotesTx">
        <pc:chgData name="Luyten Niels" userId="72db190d-e272-4e45-8ca9-acf1dfda7d9e" providerId="ADAL" clId="{3F6E1A1F-C856-4DF9-8F63-126279FEACD3}" dt="2026-04-19T13:37:45.643" v="9561" actId="14"/>
        <pc:sldMkLst>
          <pc:docMk/>
          <pc:sldMk cId="2919730721" sldId="884"/>
        </pc:sldMkLst>
        <pc:spChg chg="add mod">
          <ac:chgData name="Luyten Niels" userId="72db190d-e272-4e45-8ca9-acf1dfda7d9e" providerId="ADAL" clId="{3F6E1A1F-C856-4DF9-8F63-126279FEACD3}" dt="2026-04-19T09:48:04.900" v="5898" actId="1076"/>
          <ac:spMkLst>
            <pc:docMk/>
            <pc:sldMk cId="2919730721" sldId="884"/>
            <ac:spMk id="9" creationId="{DAEC3B41-ED8B-4F67-4665-DEDF0008917E}"/>
          </ac:spMkLst>
        </pc:spChg>
        <pc:picChg chg="add mod ord">
          <ac:chgData name="Luyten Niels" userId="72db190d-e272-4e45-8ca9-acf1dfda7d9e" providerId="ADAL" clId="{3F6E1A1F-C856-4DF9-8F63-126279FEACD3}" dt="2026-04-17T22:02:41.366" v="3531" actId="1076"/>
          <ac:picMkLst>
            <pc:docMk/>
            <pc:sldMk cId="2919730721" sldId="884"/>
            <ac:picMk id="3" creationId="{6A7841FA-B477-0DA5-948D-1A7F73A2E408}"/>
          </ac:picMkLst>
        </pc:picChg>
        <pc:picChg chg="add mod">
          <ac:chgData name="Luyten Niels" userId="72db190d-e272-4e45-8ca9-acf1dfda7d9e" providerId="ADAL" clId="{3F6E1A1F-C856-4DF9-8F63-126279FEACD3}" dt="2026-04-17T22:02:41.366" v="3531" actId="1076"/>
          <ac:picMkLst>
            <pc:docMk/>
            <pc:sldMk cId="2919730721" sldId="884"/>
            <ac:picMk id="6" creationId="{30248F6A-3CE1-F011-FC6E-1F46E69C4DC3}"/>
          </ac:picMkLst>
        </pc:picChg>
        <pc:picChg chg="add mod">
          <ac:chgData name="Luyten Niels" userId="72db190d-e272-4e45-8ca9-acf1dfda7d9e" providerId="ADAL" clId="{3F6E1A1F-C856-4DF9-8F63-126279FEACD3}" dt="2026-04-19T07:49:59.247" v="5063" actId="1076"/>
          <ac:picMkLst>
            <pc:docMk/>
            <pc:sldMk cId="2919730721" sldId="884"/>
            <ac:picMk id="8" creationId="{D8F748D5-975D-CED7-D88C-2B58E67A59BD}"/>
          </ac:picMkLst>
        </pc:picChg>
        <pc:picChg chg="add mod">
          <ac:chgData name="Luyten Niels" userId="72db190d-e272-4e45-8ca9-acf1dfda7d9e" providerId="ADAL" clId="{3F6E1A1F-C856-4DF9-8F63-126279FEACD3}" dt="2026-04-17T22:02:41.366" v="3531" actId="1076"/>
          <ac:picMkLst>
            <pc:docMk/>
            <pc:sldMk cId="2919730721" sldId="884"/>
            <ac:picMk id="12290" creationId="{48CAE9CD-D535-4D9C-4509-67B357A32FF1}"/>
          </ac:picMkLst>
        </pc:picChg>
      </pc:sldChg>
      <pc:sldChg chg="addSp delSp modSp add mod modNotesTx">
        <pc:chgData name="Luyten Niels" userId="72db190d-e272-4e45-8ca9-acf1dfda7d9e" providerId="ADAL" clId="{3F6E1A1F-C856-4DF9-8F63-126279FEACD3}" dt="2026-04-19T13:34:20.571" v="8921" actId="14"/>
        <pc:sldMkLst>
          <pc:docMk/>
          <pc:sldMk cId="1919468515" sldId="885"/>
        </pc:sldMkLst>
        <pc:spChg chg="add del mod">
          <ac:chgData name="Luyten Niels" userId="72db190d-e272-4e45-8ca9-acf1dfda7d9e" providerId="ADAL" clId="{3F6E1A1F-C856-4DF9-8F63-126279FEACD3}" dt="2026-04-17T22:15:41.103" v="3920" actId="1076"/>
          <ac:spMkLst>
            <pc:docMk/>
            <pc:sldMk cId="1919468515" sldId="885"/>
            <ac:spMk id="21" creationId="{F9961D8A-8C62-980B-62AA-D46683E27C66}"/>
          </ac:spMkLst>
        </pc:spChg>
        <pc:picChg chg="add del mod">
          <ac:chgData name="Luyten Niels" userId="72db190d-e272-4e45-8ca9-acf1dfda7d9e" providerId="ADAL" clId="{3F6E1A1F-C856-4DF9-8F63-126279FEACD3}" dt="2026-04-17T22:16:20.765" v="3926" actId="1076"/>
          <ac:picMkLst>
            <pc:docMk/>
            <pc:sldMk cId="1919468515" sldId="885"/>
            <ac:picMk id="3" creationId="{20E7611B-1DC3-4177-432C-AB5F05E5C21A}"/>
          </ac:picMkLst>
        </pc:picChg>
        <pc:picChg chg="add del mod">
          <ac:chgData name="Luyten Niels" userId="72db190d-e272-4e45-8ca9-acf1dfda7d9e" providerId="ADAL" clId="{3F6E1A1F-C856-4DF9-8F63-126279FEACD3}" dt="2026-04-17T22:16:20.765" v="3926" actId="1076"/>
          <ac:picMkLst>
            <pc:docMk/>
            <pc:sldMk cId="1919468515" sldId="885"/>
            <ac:picMk id="4" creationId="{4BD56B60-A072-EBEA-6517-8554626D1BA0}"/>
          </ac:picMkLst>
        </pc:picChg>
        <pc:picChg chg="add del mod">
          <ac:chgData name="Luyten Niels" userId="72db190d-e272-4e45-8ca9-acf1dfda7d9e" providerId="ADAL" clId="{3F6E1A1F-C856-4DF9-8F63-126279FEACD3}" dt="2026-04-17T22:15:41.103" v="3920" actId="1076"/>
          <ac:picMkLst>
            <pc:docMk/>
            <pc:sldMk cId="1919468515" sldId="885"/>
            <ac:picMk id="5" creationId="{1E22399F-2C5D-1031-0FEA-E1DD5C10AF07}"/>
          </ac:picMkLst>
        </pc:picChg>
        <pc:picChg chg="add del mod">
          <ac:chgData name="Luyten Niels" userId="72db190d-e272-4e45-8ca9-acf1dfda7d9e" providerId="ADAL" clId="{3F6E1A1F-C856-4DF9-8F63-126279FEACD3}" dt="2026-04-17T22:15:41.103" v="3920" actId="1076"/>
          <ac:picMkLst>
            <pc:docMk/>
            <pc:sldMk cId="1919468515" sldId="885"/>
            <ac:picMk id="6" creationId="{1E069931-F02E-B13A-AFB5-FCF50092837B}"/>
          </ac:picMkLst>
        </pc:picChg>
        <pc:picChg chg="add del mod">
          <ac:chgData name="Luyten Niels" userId="72db190d-e272-4e45-8ca9-acf1dfda7d9e" providerId="ADAL" clId="{3F6E1A1F-C856-4DF9-8F63-126279FEACD3}" dt="2026-04-17T22:16:20.765" v="3926" actId="1076"/>
          <ac:picMkLst>
            <pc:docMk/>
            <pc:sldMk cId="1919468515" sldId="885"/>
            <ac:picMk id="7" creationId="{FEE3C3C8-ACA9-B4D0-8559-5F297B115B29}"/>
          </ac:picMkLst>
        </pc:picChg>
        <pc:picChg chg="add del mod">
          <ac:chgData name="Luyten Niels" userId="72db190d-e272-4e45-8ca9-acf1dfda7d9e" providerId="ADAL" clId="{3F6E1A1F-C856-4DF9-8F63-126279FEACD3}" dt="2026-04-17T22:15:41.103" v="3920" actId="1076"/>
          <ac:picMkLst>
            <pc:docMk/>
            <pc:sldMk cId="1919468515" sldId="885"/>
            <ac:picMk id="8" creationId="{048B5420-DD9A-ED63-A7E4-F8387542C323}"/>
          </ac:picMkLst>
        </pc:picChg>
        <pc:picChg chg="add mod">
          <ac:chgData name="Luyten Niels" userId="72db190d-e272-4e45-8ca9-acf1dfda7d9e" providerId="ADAL" clId="{3F6E1A1F-C856-4DF9-8F63-126279FEACD3}" dt="2026-04-17T22:16:55.035" v="3929" actId="1076"/>
          <ac:picMkLst>
            <pc:docMk/>
            <pc:sldMk cId="1919468515" sldId="885"/>
            <ac:picMk id="11" creationId="{5F410C02-F671-DA52-94A9-CAD2ACA11A50}"/>
          </ac:picMkLst>
        </pc:picChg>
        <pc:picChg chg="mod">
          <ac:chgData name="Luyten Niels" userId="72db190d-e272-4e45-8ca9-acf1dfda7d9e" providerId="ADAL" clId="{3F6E1A1F-C856-4DF9-8F63-126279FEACD3}" dt="2026-04-17T22:16:43.687" v="3927" actId="1076"/>
          <ac:picMkLst>
            <pc:docMk/>
            <pc:sldMk cId="1919468515" sldId="885"/>
            <ac:picMk id="11266" creationId="{6C8DE297-34F6-53B8-FE71-41E4D51D1A5D}"/>
          </ac:picMkLst>
        </pc:picChg>
      </pc:sldChg>
      <pc:sldChg chg="addSp delSp modSp add mod modNotesTx">
        <pc:chgData name="Luyten Niels" userId="72db190d-e272-4e45-8ca9-acf1dfda7d9e" providerId="ADAL" clId="{3F6E1A1F-C856-4DF9-8F63-126279FEACD3}" dt="2026-04-19T13:36:03.741" v="9286" actId="20577"/>
        <pc:sldMkLst>
          <pc:docMk/>
          <pc:sldMk cId="42311107" sldId="887"/>
        </pc:sldMkLst>
        <pc:picChg chg="add mod ord">
          <ac:chgData name="Luyten Niels" userId="72db190d-e272-4e45-8ca9-acf1dfda7d9e" providerId="ADAL" clId="{3F6E1A1F-C856-4DF9-8F63-126279FEACD3}" dt="2026-04-19T13:31:53.715" v="8768" actId="170"/>
          <ac:picMkLst>
            <pc:docMk/>
            <pc:sldMk cId="42311107" sldId="887"/>
            <ac:picMk id="10" creationId="{975183C7-E34E-6B2A-CC96-2944360BA348}"/>
          </ac:picMkLst>
        </pc:picChg>
        <pc:picChg chg="add mod">
          <ac:chgData name="Luyten Niels" userId="72db190d-e272-4e45-8ca9-acf1dfda7d9e" providerId="ADAL" clId="{3F6E1A1F-C856-4DF9-8F63-126279FEACD3}" dt="2026-04-19T13:31:48.795" v="8766" actId="1076"/>
          <ac:picMkLst>
            <pc:docMk/>
            <pc:sldMk cId="42311107" sldId="887"/>
            <ac:picMk id="13" creationId="{260EFA26-B51F-D744-6512-C4F5FC27357D}"/>
          </ac:picMkLst>
        </pc:picChg>
        <pc:picChg chg="add mod">
          <ac:chgData name="Luyten Niels" userId="72db190d-e272-4e45-8ca9-acf1dfda7d9e" providerId="ADAL" clId="{3F6E1A1F-C856-4DF9-8F63-126279FEACD3}" dt="2026-04-19T09:25:48.135" v="5714" actId="14100"/>
          <ac:picMkLst>
            <pc:docMk/>
            <pc:sldMk cId="42311107" sldId="887"/>
            <ac:picMk id="4098" creationId="{614FEFD1-2EDE-18D4-8E90-AF7E015F7191}"/>
          </ac:picMkLst>
        </pc:picChg>
        <pc:picChg chg="add mod">
          <ac:chgData name="Luyten Niels" userId="72db190d-e272-4e45-8ca9-acf1dfda7d9e" providerId="ADAL" clId="{3F6E1A1F-C856-4DF9-8F63-126279FEACD3}" dt="2026-04-19T09:27:05.591" v="5720" actId="14100"/>
          <ac:picMkLst>
            <pc:docMk/>
            <pc:sldMk cId="42311107" sldId="887"/>
            <ac:picMk id="4100" creationId="{24B01F7E-A56D-74D1-3C66-CBBC7951AE17}"/>
          </ac:picMkLst>
        </pc:picChg>
      </pc:sldChg>
      <pc:sldChg chg="modSp add mod modNotesTx">
        <pc:chgData name="Luyten Niels" userId="72db190d-e272-4e45-8ca9-acf1dfda7d9e" providerId="ADAL" clId="{3F6E1A1F-C856-4DF9-8F63-126279FEACD3}" dt="2026-04-21T05:43:30.404" v="11002" actId="1076"/>
        <pc:sldMkLst>
          <pc:docMk/>
          <pc:sldMk cId="470408334" sldId="888"/>
        </pc:sldMkLst>
        <pc:picChg chg="mod">
          <ac:chgData name="Luyten Niels" userId="72db190d-e272-4e45-8ca9-acf1dfda7d9e" providerId="ADAL" clId="{3F6E1A1F-C856-4DF9-8F63-126279FEACD3}" dt="2026-04-21T05:43:30.404" v="11002" actId="1076"/>
          <ac:picMkLst>
            <pc:docMk/>
            <pc:sldMk cId="470408334" sldId="888"/>
            <ac:picMk id="3" creationId="{48333B1B-9ABB-20B3-1882-BAB1E95A8FE7}"/>
          </ac:picMkLst>
        </pc:picChg>
      </pc:sldChg>
      <pc:sldChg chg="addSp delSp modSp add mod modNotesTx">
        <pc:chgData name="Luyten Niels" userId="72db190d-e272-4e45-8ca9-acf1dfda7d9e" providerId="ADAL" clId="{3F6E1A1F-C856-4DF9-8F63-126279FEACD3}" dt="2026-04-21T05:43:53.035" v="11007"/>
        <pc:sldMkLst>
          <pc:docMk/>
          <pc:sldMk cId="3268381873" sldId="889"/>
        </pc:sldMkLst>
        <pc:spChg chg="add mod">
          <ac:chgData name="Luyten Niels" userId="72db190d-e272-4e45-8ca9-acf1dfda7d9e" providerId="ADAL" clId="{3F6E1A1F-C856-4DF9-8F63-126279FEACD3}" dt="2026-04-19T08:11:04.973" v="5239" actId="20577"/>
          <ac:spMkLst>
            <pc:docMk/>
            <pc:sldMk cId="3268381873" sldId="889"/>
            <ac:spMk id="8" creationId="{5C120AAD-5FBC-EF28-A2D4-ADFBF7421BB4}"/>
          </ac:spMkLst>
        </pc:spChg>
        <pc:picChg chg="add mod">
          <ac:chgData name="Luyten Niels" userId="72db190d-e272-4e45-8ca9-acf1dfda7d9e" providerId="ADAL" clId="{3F6E1A1F-C856-4DF9-8F63-126279FEACD3}" dt="2026-04-21T05:43:53.035" v="11007"/>
          <ac:picMkLst>
            <pc:docMk/>
            <pc:sldMk cId="3268381873" sldId="889"/>
            <ac:picMk id="2" creationId="{52E517F1-C9D9-FC9D-C141-10A8D6B7CAF3}"/>
          </ac:picMkLst>
        </pc:picChg>
        <pc:picChg chg="del ord">
          <ac:chgData name="Luyten Niels" userId="72db190d-e272-4e45-8ca9-acf1dfda7d9e" providerId="ADAL" clId="{3F6E1A1F-C856-4DF9-8F63-126279FEACD3}" dt="2026-04-21T05:43:52.208" v="11006" actId="478"/>
          <ac:picMkLst>
            <pc:docMk/>
            <pc:sldMk cId="3268381873" sldId="889"/>
            <ac:picMk id="3" creationId="{3E4459DB-A812-AF1C-BF66-3966DC44C523}"/>
          </ac:picMkLst>
        </pc:picChg>
        <pc:picChg chg="add del mod">
          <ac:chgData name="Luyten Niels" userId="72db190d-e272-4e45-8ca9-acf1dfda7d9e" providerId="ADAL" clId="{3F6E1A1F-C856-4DF9-8F63-126279FEACD3}" dt="2026-04-19T08:05:30.129" v="5185" actId="1076"/>
          <ac:picMkLst>
            <pc:docMk/>
            <pc:sldMk cId="3268381873" sldId="889"/>
            <ac:picMk id="5" creationId="{75335F3F-4F11-FD97-BA10-77E60D19C489}"/>
          </ac:picMkLst>
        </pc:picChg>
        <pc:picChg chg="mod">
          <ac:chgData name="Luyten Niels" userId="72db190d-e272-4e45-8ca9-acf1dfda7d9e" providerId="ADAL" clId="{3F6E1A1F-C856-4DF9-8F63-126279FEACD3}" dt="2026-04-19T08:05:39.049" v="5186" actId="1076"/>
          <ac:picMkLst>
            <pc:docMk/>
            <pc:sldMk cId="3268381873" sldId="889"/>
            <ac:picMk id="7" creationId="{FD1CE29E-2531-E32F-9A0D-FE61EC63629A}"/>
          </ac:picMkLst>
        </pc:picChg>
        <pc:picChg chg="mod">
          <ac:chgData name="Luyten Niels" userId="72db190d-e272-4e45-8ca9-acf1dfda7d9e" providerId="ADAL" clId="{3F6E1A1F-C856-4DF9-8F63-126279FEACD3}" dt="2026-04-19T08:05:42.247" v="5187" actId="1076"/>
          <ac:picMkLst>
            <pc:docMk/>
            <pc:sldMk cId="3268381873" sldId="889"/>
            <ac:picMk id="10" creationId="{02C59A3D-F1AE-B74D-BE81-E353B6181508}"/>
          </ac:picMkLst>
        </pc:picChg>
        <pc:picChg chg="add mod">
          <ac:chgData name="Luyten Niels" userId="72db190d-e272-4e45-8ca9-acf1dfda7d9e" providerId="ADAL" clId="{3F6E1A1F-C856-4DF9-8F63-126279FEACD3}" dt="2026-04-19T08:10:51.622" v="5224" actId="1076"/>
          <ac:picMkLst>
            <pc:docMk/>
            <pc:sldMk cId="3268381873" sldId="889"/>
            <ac:picMk id="11" creationId="{4C1BB4D7-3546-3BC7-CB71-5287B8F0A06E}"/>
          </ac:picMkLst>
        </pc:picChg>
        <pc:picChg chg="mod">
          <ac:chgData name="Luyten Niels" userId="72db190d-e272-4e45-8ca9-acf1dfda7d9e" providerId="ADAL" clId="{3F6E1A1F-C856-4DF9-8F63-126279FEACD3}" dt="2026-04-19T08:05:52.974" v="5188" actId="1076"/>
          <ac:picMkLst>
            <pc:docMk/>
            <pc:sldMk cId="3268381873" sldId="889"/>
            <ac:picMk id="12" creationId="{B8A20A0F-CE25-B80A-052A-002D556BECE0}"/>
          </ac:picMkLst>
        </pc:picChg>
        <pc:picChg chg="add mod">
          <ac:chgData name="Luyten Niels" userId="72db190d-e272-4e45-8ca9-acf1dfda7d9e" providerId="ADAL" clId="{3F6E1A1F-C856-4DF9-8F63-126279FEACD3}" dt="2026-04-19T08:10:42.688" v="5221" actId="14100"/>
          <ac:picMkLst>
            <pc:docMk/>
            <pc:sldMk cId="3268381873" sldId="889"/>
            <ac:picMk id="2050" creationId="{341C64B0-E9E3-FEE7-A55D-7667404950AD}"/>
          </ac:picMkLst>
        </pc:picChg>
      </pc:sldChg>
      <pc:sldChg chg="addSp delSp modSp add mod modNotesTx">
        <pc:chgData name="Luyten Niels" userId="72db190d-e272-4e45-8ca9-acf1dfda7d9e" providerId="ADAL" clId="{3F6E1A1F-C856-4DF9-8F63-126279FEACD3}" dt="2026-04-21T05:43:42.829" v="11005" actId="1076"/>
        <pc:sldMkLst>
          <pc:docMk/>
          <pc:sldMk cId="3913712869" sldId="890"/>
        </pc:sldMkLst>
        <pc:picChg chg="add mod">
          <ac:chgData name="Luyten Niels" userId="72db190d-e272-4e45-8ca9-acf1dfda7d9e" providerId="ADAL" clId="{3F6E1A1F-C856-4DF9-8F63-126279FEACD3}" dt="2026-04-19T08:37:16.557" v="5339"/>
          <ac:picMkLst>
            <pc:docMk/>
            <pc:sldMk cId="3913712869" sldId="890"/>
            <ac:picMk id="2" creationId="{0BC8CD97-B567-A921-5E72-4A3B56C8A836}"/>
          </ac:picMkLst>
        </pc:picChg>
        <pc:picChg chg="add del mod">
          <ac:chgData name="Luyten Niels" userId="72db190d-e272-4e45-8ca9-acf1dfda7d9e" providerId="ADAL" clId="{3F6E1A1F-C856-4DF9-8F63-126279FEACD3}" dt="2026-04-21T05:43:33.932" v="11003" actId="478"/>
          <ac:picMkLst>
            <pc:docMk/>
            <pc:sldMk cId="3913712869" sldId="890"/>
            <ac:picMk id="3" creationId="{388109F0-1FD7-50D1-0155-3A66320F8BD9}"/>
          </ac:picMkLst>
        </pc:picChg>
        <pc:picChg chg="add mod">
          <ac:chgData name="Luyten Niels" userId="72db190d-e272-4e45-8ca9-acf1dfda7d9e" providerId="ADAL" clId="{3F6E1A1F-C856-4DF9-8F63-126279FEACD3}" dt="2026-04-21T05:43:34.454" v="11004"/>
          <ac:picMkLst>
            <pc:docMk/>
            <pc:sldMk cId="3913712869" sldId="890"/>
            <ac:picMk id="4" creationId="{20B5FFB2-C976-F9C9-0FC7-A106A2D5BBEF}"/>
          </ac:picMkLst>
        </pc:picChg>
        <pc:picChg chg="add mod">
          <ac:chgData name="Luyten Niels" userId="72db190d-e272-4e45-8ca9-acf1dfda7d9e" providerId="ADAL" clId="{3F6E1A1F-C856-4DF9-8F63-126279FEACD3}" dt="2026-04-21T05:43:42.829" v="11005" actId="1076"/>
          <ac:picMkLst>
            <pc:docMk/>
            <pc:sldMk cId="3913712869" sldId="890"/>
            <ac:picMk id="12" creationId="{2491A2C1-8DC0-F532-6EB9-9EE0C9A87B84}"/>
          </ac:picMkLst>
        </pc:picChg>
        <pc:picChg chg="add mod">
          <ac:chgData name="Luyten Niels" userId="72db190d-e272-4e45-8ca9-acf1dfda7d9e" providerId="ADAL" clId="{3F6E1A1F-C856-4DF9-8F63-126279FEACD3}" dt="2026-04-21T05:43:42.829" v="11005" actId="1076"/>
          <ac:picMkLst>
            <pc:docMk/>
            <pc:sldMk cId="3913712869" sldId="890"/>
            <ac:picMk id="3074" creationId="{3E938BBF-790F-91C6-616C-197B858D13D2}"/>
          </ac:picMkLst>
        </pc:picChg>
        <pc:picChg chg="mod">
          <ac:chgData name="Luyten Niels" userId="72db190d-e272-4e45-8ca9-acf1dfda7d9e" providerId="ADAL" clId="{3F6E1A1F-C856-4DF9-8F63-126279FEACD3}" dt="2026-04-19T08:31:55.954" v="5318" actId="1076"/>
          <ac:picMkLst>
            <pc:docMk/>
            <pc:sldMk cId="3913712869" sldId="890"/>
            <ac:picMk id="11266" creationId="{79D98B0A-DB18-52C7-4324-3A15ABBE63E4}"/>
          </ac:picMkLst>
        </pc:picChg>
      </pc:sldChg>
      <pc:sldChg chg="addSp delSp modSp add mod modAnim modNotesTx">
        <pc:chgData name="Luyten Niels" userId="72db190d-e272-4e45-8ca9-acf1dfda7d9e" providerId="ADAL" clId="{3F6E1A1F-C856-4DF9-8F63-126279FEACD3}" dt="2026-04-21T05:47:13.225" v="11025"/>
        <pc:sldMkLst>
          <pc:docMk/>
          <pc:sldMk cId="1920285475" sldId="891"/>
        </pc:sldMkLst>
        <pc:picChg chg="add del mod ord">
          <ac:chgData name="Luyten Niels" userId="72db190d-e272-4e45-8ca9-acf1dfda7d9e" providerId="ADAL" clId="{3F6E1A1F-C856-4DF9-8F63-126279FEACD3}" dt="2026-04-21T05:47:06.206" v="11023" actId="21"/>
          <ac:picMkLst>
            <pc:docMk/>
            <pc:sldMk cId="1920285475" sldId="891"/>
            <ac:picMk id="2" creationId="{4D8E7737-9BFA-AA4C-0AFD-852D3E7D0B64}"/>
          </ac:picMkLst>
        </pc:picChg>
        <pc:picChg chg="del">
          <ac:chgData name="Luyten Niels" userId="72db190d-e272-4e45-8ca9-acf1dfda7d9e" providerId="ADAL" clId="{3F6E1A1F-C856-4DF9-8F63-126279FEACD3}" dt="2026-04-21T05:44:10.328" v="11011" actId="478"/>
          <ac:picMkLst>
            <pc:docMk/>
            <pc:sldMk cId="1920285475" sldId="891"/>
            <ac:picMk id="3" creationId="{67CF310F-1E81-8B8B-438C-4F544154280C}"/>
          </ac:picMkLst>
        </pc:picChg>
        <pc:picChg chg="add mod ord">
          <ac:chgData name="Luyten Niels" userId="72db190d-e272-4e45-8ca9-acf1dfda7d9e" providerId="ADAL" clId="{3F6E1A1F-C856-4DF9-8F63-126279FEACD3}" dt="2026-04-21T05:47:11.067" v="11024" actId="167"/>
          <ac:picMkLst>
            <pc:docMk/>
            <pc:sldMk cId="1920285475" sldId="891"/>
            <ac:picMk id="4" creationId="{8F804650-D520-9B44-ABD2-5AFB9C6BBD7B}"/>
          </ac:picMkLst>
        </pc:picChg>
        <pc:picChg chg="add mod">
          <ac:chgData name="Luyten Niels" userId="72db190d-e272-4e45-8ca9-acf1dfda7d9e" providerId="ADAL" clId="{3F6E1A1F-C856-4DF9-8F63-126279FEACD3}" dt="2026-04-21T05:47:13.225" v="11025"/>
          <ac:picMkLst>
            <pc:docMk/>
            <pc:sldMk cId="1920285475" sldId="891"/>
            <ac:picMk id="5" creationId="{4D8E7737-9BFA-AA4C-0AFD-852D3E7D0B64}"/>
          </ac:picMkLst>
        </pc:picChg>
        <pc:picChg chg="add mod">
          <ac:chgData name="Luyten Niels" userId="72db190d-e272-4e45-8ca9-acf1dfda7d9e" providerId="ADAL" clId="{3F6E1A1F-C856-4DF9-8F63-126279FEACD3}" dt="2026-04-19T09:03:46.310" v="5633" actId="14100"/>
          <ac:picMkLst>
            <pc:docMk/>
            <pc:sldMk cId="1920285475" sldId="891"/>
            <ac:picMk id="6" creationId="{774CB279-6056-EA55-B1D9-C098462974E2}"/>
          </ac:picMkLst>
        </pc:picChg>
        <pc:picChg chg="add mod">
          <ac:chgData name="Luyten Niels" userId="72db190d-e272-4e45-8ca9-acf1dfda7d9e" providerId="ADAL" clId="{3F6E1A1F-C856-4DF9-8F63-126279FEACD3}" dt="2026-04-19T09:07:52.183" v="5642" actId="1076"/>
          <ac:picMkLst>
            <pc:docMk/>
            <pc:sldMk cId="1920285475" sldId="891"/>
            <ac:picMk id="13" creationId="{E1F574F1-FC4F-4047-BCC9-5AE6B5E242B6}"/>
          </ac:picMkLst>
        </pc:picChg>
      </pc:sldChg>
      <pc:sldChg chg="addSp delSp modSp add mod modAnim modNotesTx">
        <pc:chgData name="Luyten Niels" userId="72db190d-e272-4e45-8ca9-acf1dfda7d9e" providerId="ADAL" clId="{3F6E1A1F-C856-4DF9-8F63-126279FEACD3}" dt="2026-04-21T05:44:57.674" v="11019"/>
        <pc:sldMkLst>
          <pc:docMk/>
          <pc:sldMk cId="2579474628" sldId="893"/>
        </pc:sldMkLst>
        <pc:picChg chg="del">
          <ac:chgData name="Luyten Niels" userId="72db190d-e272-4e45-8ca9-acf1dfda7d9e" providerId="ADAL" clId="{3F6E1A1F-C856-4DF9-8F63-126279FEACD3}" dt="2026-04-21T05:44:55.629" v="11017" actId="478"/>
          <ac:picMkLst>
            <pc:docMk/>
            <pc:sldMk cId="2579474628" sldId="893"/>
            <ac:picMk id="2" creationId="{77AFE5C3-D65A-177C-795E-43D773D3C3B3}"/>
          </ac:picMkLst>
        </pc:picChg>
        <pc:picChg chg="del">
          <ac:chgData name="Luyten Niels" userId="72db190d-e272-4e45-8ca9-acf1dfda7d9e" providerId="ADAL" clId="{3F6E1A1F-C856-4DF9-8F63-126279FEACD3}" dt="2026-04-21T05:44:57.085" v="11018" actId="478"/>
          <ac:picMkLst>
            <pc:docMk/>
            <pc:sldMk cId="2579474628" sldId="893"/>
            <ac:picMk id="3" creationId="{BA858677-4584-6307-5DEC-6396CFEFCCE3}"/>
          </ac:picMkLst>
        </pc:picChg>
        <pc:picChg chg="add mod">
          <ac:chgData name="Luyten Niels" userId="72db190d-e272-4e45-8ca9-acf1dfda7d9e" providerId="ADAL" clId="{3F6E1A1F-C856-4DF9-8F63-126279FEACD3}" dt="2026-04-21T05:44:57.674" v="11019"/>
          <ac:picMkLst>
            <pc:docMk/>
            <pc:sldMk cId="2579474628" sldId="893"/>
            <ac:picMk id="4" creationId="{9041D3EB-ADFA-5FB7-9A85-0A46C33642C1}"/>
          </ac:picMkLst>
        </pc:picChg>
        <pc:picChg chg="mod">
          <ac:chgData name="Luyten Niels" userId="72db190d-e272-4e45-8ca9-acf1dfda7d9e" providerId="ADAL" clId="{3F6E1A1F-C856-4DF9-8F63-126279FEACD3}" dt="2026-04-19T09:10:57.072" v="5648"/>
          <ac:picMkLst>
            <pc:docMk/>
            <pc:sldMk cId="2579474628" sldId="893"/>
            <ac:picMk id="6" creationId="{1A52E626-D96E-4464-A012-8B0D784CC687}"/>
          </ac:picMkLst>
        </pc:picChg>
        <pc:picChg chg="add mod">
          <ac:chgData name="Luyten Niels" userId="72db190d-e272-4e45-8ca9-acf1dfda7d9e" providerId="ADAL" clId="{3F6E1A1F-C856-4DF9-8F63-126279FEACD3}" dt="2026-04-19T13:41:33.194" v="9634" actId="1076"/>
          <ac:picMkLst>
            <pc:docMk/>
            <pc:sldMk cId="2579474628" sldId="893"/>
            <ac:picMk id="12" creationId="{B3ACC1FC-4B1B-AD92-429E-F7C14C59C843}"/>
          </ac:picMkLst>
        </pc:picChg>
        <pc:picChg chg="mod">
          <ac:chgData name="Luyten Niels" userId="72db190d-e272-4e45-8ca9-acf1dfda7d9e" providerId="ADAL" clId="{3F6E1A1F-C856-4DF9-8F63-126279FEACD3}" dt="2026-04-19T09:14:45.753" v="5677"/>
          <ac:picMkLst>
            <pc:docMk/>
            <pc:sldMk cId="2579474628" sldId="893"/>
            <ac:picMk id="13" creationId="{CD5109E5-E629-DBCA-5FFD-939757307DCD}"/>
          </ac:picMkLst>
        </pc:picChg>
        <pc:picChg chg="add mod">
          <ac:chgData name="Luyten Niels" userId="72db190d-e272-4e45-8ca9-acf1dfda7d9e" providerId="ADAL" clId="{3F6E1A1F-C856-4DF9-8F63-126279FEACD3}" dt="2026-04-19T13:41:33.194" v="9634" actId="1076"/>
          <ac:picMkLst>
            <pc:docMk/>
            <pc:sldMk cId="2579474628" sldId="893"/>
            <ac:picMk id="14" creationId="{6AD5CB6E-ACAE-1ECD-0BCC-480404585876}"/>
          </ac:picMkLst>
        </pc:picChg>
        <pc:picChg chg="add mod">
          <ac:chgData name="Luyten Niels" userId="72db190d-e272-4e45-8ca9-acf1dfda7d9e" providerId="ADAL" clId="{3F6E1A1F-C856-4DF9-8F63-126279FEACD3}" dt="2026-04-19T13:41:33.194" v="9634" actId="1076"/>
          <ac:picMkLst>
            <pc:docMk/>
            <pc:sldMk cId="2579474628" sldId="893"/>
            <ac:picMk id="15" creationId="{5B572890-6C40-A0E9-FCFA-D789D55A2A18}"/>
          </ac:picMkLst>
        </pc:picChg>
      </pc:sldChg>
      <pc:sldChg chg="addSp delSp modSp add mod modAnim modNotesTx">
        <pc:chgData name="Luyten Niels" userId="72db190d-e272-4e45-8ca9-acf1dfda7d9e" providerId="ADAL" clId="{3F6E1A1F-C856-4DF9-8F63-126279FEACD3}" dt="2026-04-21T05:45:06.193" v="11022"/>
        <pc:sldMkLst>
          <pc:docMk/>
          <pc:sldMk cId="1299457619" sldId="894"/>
        </pc:sldMkLst>
        <pc:picChg chg="add del">
          <ac:chgData name="Luyten Niels" userId="72db190d-e272-4e45-8ca9-acf1dfda7d9e" providerId="ADAL" clId="{3F6E1A1F-C856-4DF9-8F63-126279FEACD3}" dt="2026-04-21T05:45:04.142" v="11020" actId="478"/>
          <ac:picMkLst>
            <pc:docMk/>
            <pc:sldMk cId="1299457619" sldId="894"/>
            <ac:picMk id="2" creationId="{628B0D68-36D9-7CDE-87D8-78BCED467990}"/>
          </ac:picMkLst>
        </pc:picChg>
        <pc:picChg chg="add del">
          <ac:chgData name="Luyten Niels" userId="72db190d-e272-4e45-8ca9-acf1dfda7d9e" providerId="ADAL" clId="{3F6E1A1F-C856-4DF9-8F63-126279FEACD3}" dt="2026-04-21T05:45:05.487" v="11021" actId="478"/>
          <ac:picMkLst>
            <pc:docMk/>
            <pc:sldMk cId="1299457619" sldId="894"/>
            <ac:picMk id="3" creationId="{B203B49A-E5AC-9B2A-5183-193BDC3ADF93}"/>
          </ac:picMkLst>
        </pc:picChg>
        <pc:picChg chg="add mod">
          <ac:chgData name="Luyten Niels" userId="72db190d-e272-4e45-8ca9-acf1dfda7d9e" providerId="ADAL" clId="{3F6E1A1F-C856-4DF9-8F63-126279FEACD3}" dt="2026-04-21T05:45:06.193" v="11022"/>
          <ac:picMkLst>
            <pc:docMk/>
            <pc:sldMk cId="1299457619" sldId="894"/>
            <ac:picMk id="4" creationId="{6E800615-2848-49B8-E9A5-DA4E68CEC95C}"/>
          </ac:picMkLst>
        </pc:picChg>
        <pc:picChg chg="mod">
          <ac:chgData name="Luyten Niels" userId="72db190d-e272-4e45-8ca9-acf1dfda7d9e" providerId="ADAL" clId="{3F6E1A1F-C856-4DF9-8F63-126279FEACD3}" dt="2026-04-19T13:41:44.608" v="9635" actId="1076"/>
          <ac:picMkLst>
            <pc:docMk/>
            <pc:sldMk cId="1299457619" sldId="894"/>
            <ac:picMk id="5" creationId="{B84A36F7-6780-6C8F-EDF2-3BC0EA0AF654}"/>
          </ac:picMkLst>
        </pc:picChg>
        <pc:picChg chg="add mod">
          <ac:chgData name="Luyten Niels" userId="72db190d-e272-4e45-8ca9-acf1dfda7d9e" providerId="ADAL" clId="{3F6E1A1F-C856-4DF9-8F63-126279FEACD3}" dt="2026-04-19T13:42:28.291" v="9639" actId="1076"/>
          <ac:picMkLst>
            <pc:docMk/>
            <pc:sldMk cId="1299457619" sldId="894"/>
            <ac:picMk id="7" creationId="{063F3C5A-FDC6-FC31-4F41-03BA718AC06E}"/>
          </ac:picMkLst>
        </pc:picChg>
        <pc:picChg chg="mod">
          <ac:chgData name="Luyten Niels" userId="72db190d-e272-4e45-8ca9-acf1dfda7d9e" providerId="ADAL" clId="{3F6E1A1F-C856-4DF9-8F63-126279FEACD3}" dt="2026-04-19T13:41:44.608" v="9635" actId="1076"/>
          <ac:picMkLst>
            <pc:docMk/>
            <pc:sldMk cId="1299457619" sldId="894"/>
            <ac:picMk id="8" creationId="{51D80A79-493F-2F32-5F20-305D36CEBAFB}"/>
          </ac:picMkLst>
        </pc:picChg>
        <pc:picChg chg="add mod">
          <ac:chgData name="Luyten Niels" userId="72db190d-e272-4e45-8ca9-acf1dfda7d9e" providerId="ADAL" clId="{3F6E1A1F-C856-4DF9-8F63-126279FEACD3}" dt="2026-04-19T13:42:01.504" v="9636" actId="1076"/>
          <ac:picMkLst>
            <pc:docMk/>
            <pc:sldMk cId="1299457619" sldId="894"/>
            <ac:picMk id="10" creationId="{3EAE791A-6D7A-376F-972C-70C51663CBAB}"/>
          </ac:picMkLst>
        </pc:picChg>
        <pc:picChg chg="add mod">
          <ac:chgData name="Luyten Niels" userId="72db190d-e272-4e45-8ca9-acf1dfda7d9e" providerId="ADAL" clId="{3F6E1A1F-C856-4DF9-8F63-126279FEACD3}" dt="2026-04-19T13:43:11.974" v="9645" actId="171"/>
          <ac:picMkLst>
            <pc:docMk/>
            <pc:sldMk cId="1299457619" sldId="894"/>
            <ac:picMk id="12" creationId="{83939027-F943-FE69-9F11-59B5C53F7331}"/>
          </ac:picMkLst>
        </pc:picChg>
      </pc:sldChg>
      <pc:sldChg chg="addSp delSp modSp add mod addAnim delAnim modAnim modNotesTx">
        <pc:chgData name="Luyten Niels" userId="72db190d-e272-4e45-8ca9-acf1dfda7d9e" providerId="ADAL" clId="{3F6E1A1F-C856-4DF9-8F63-126279FEACD3}" dt="2026-04-19T15:00:05.466" v="10995" actId="20577"/>
        <pc:sldMkLst>
          <pc:docMk/>
          <pc:sldMk cId="4036778225" sldId="895"/>
        </pc:sldMkLst>
        <pc:spChg chg="add mod">
          <ac:chgData name="Luyten Niels" userId="72db190d-e272-4e45-8ca9-acf1dfda7d9e" providerId="ADAL" clId="{3F6E1A1F-C856-4DF9-8F63-126279FEACD3}" dt="2026-04-19T14:58:32.891" v="10989" actId="20577"/>
          <ac:spMkLst>
            <pc:docMk/>
            <pc:sldMk cId="4036778225" sldId="895"/>
            <ac:spMk id="11" creationId="{98EA425B-F74B-C76F-7938-0D241B311EAD}"/>
          </ac:spMkLst>
        </pc:spChg>
        <pc:spChg chg="add mod">
          <ac:chgData name="Luyten Niels" userId="72db190d-e272-4e45-8ca9-acf1dfda7d9e" providerId="ADAL" clId="{3F6E1A1F-C856-4DF9-8F63-126279FEACD3}" dt="2026-04-19T15:00:05.466" v="10995" actId="20577"/>
          <ac:spMkLst>
            <pc:docMk/>
            <pc:sldMk cId="4036778225" sldId="895"/>
            <ac:spMk id="19" creationId="{248566D5-FDD9-B935-62B0-87F47723884E}"/>
          </ac:spMkLst>
        </pc:spChg>
        <pc:spChg chg="add mod">
          <ac:chgData name="Luyten Niels" userId="72db190d-e272-4e45-8ca9-acf1dfda7d9e" providerId="ADAL" clId="{3F6E1A1F-C856-4DF9-8F63-126279FEACD3}" dt="2026-04-19T12:15:45.103" v="6674" actId="207"/>
          <ac:spMkLst>
            <pc:docMk/>
            <pc:sldMk cId="4036778225" sldId="895"/>
            <ac:spMk id="21" creationId="{8775B268-4E0A-147E-149C-062E66317347}"/>
          </ac:spMkLst>
        </pc:spChg>
        <pc:spChg chg="add del mod">
          <ac:chgData name="Luyten Niels" userId="72db190d-e272-4e45-8ca9-acf1dfda7d9e" providerId="ADAL" clId="{3F6E1A1F-C856-4DF9-8F63-126279FEACD3}" dt="2026-04-19T12:22:46.601" v="6853" actId="478"/>
          <ac:spMkLst>
            <pc:docMk/>
            <pc:sldMk cId="4036778225" sldId="895"/>
            <ac:spMk id="23" creationId="{D8031CEA-E6BF-7604-F891-077BDF6BADEC}"/>
          </ac:spMkLst>
        </pc:spChg>
        <pc:spChg chg="add mod">
          <ac:chgData name="Luyten Niels" userId="72db190d-e272-4e45-8ca9-acf1dfda7d9e" providerId="ADAL" clId="{3F6E1A1F-C856-4DF9-8F63-126279FEACD3}" dt="2026-04-19T12:23:51.644" v="6871" actId="20577"/>
          <ac:spMkLst>
            <pc:docMk/>
            <pc:sldMk cId="4036778225" sldId="895"/>
            <ac:spMk id="26" creationId="{236EFA80-CD7E-9C32-DE32-8E90CE1DDA18}"/>
          </ac:spMkLst>
        </pc:spChg>
        <pc:spChg chg="add mod">
          <ac:chgData name="Luyten Niels" userId="72db190d-e272-4e45-8ca9-acf1dfda7d9e" providerId="ADAL" clId="{3F6E1A1F-C856-4DF9-8F63-126279FEACD3}" dt="2026-04-19T12:24:04.369" v="6876" actId="207"/>
          <ac:spMkLst>
            <pc:docMk/>
            <pc:sldMk cId="4036778225" sldId="895"/>
            <ac:spMk id="27" creationId="{E60A8909-A8EA-58D9-984B-3DFC7883CDC9}"/>
          </ac:spMkLst>
        </pc:spChg>
        <pc:spChg chg="add mod">
          <ac:chgData name="Luyten Niels" userId="72db190d-e272-4e45-8ca9-acf1dfda7d9e" providerId="ADAL" clId="{3F6E1A1F-C856-4DF9-8F63-126279FEACD3}" dt="2026-04-19T12:24:14.177" v="6881" actId="207"/>
          <ac:spMkLst>
            <pc:docMk/>
            <pc:sldMk cId="4036778225" sldId="895"/>
            <ac:spMk id="28" creationId="{016E00E8-E0C9-C0C6-207B-A6D0A2546DD5}"/>
          </ac:spMkLst>
        </pc:spChg>
        <pc:spChg chg="add mod">
          <ac:chgData name="Luyten Niels" userId="72db190d-e272-4e45-8ca9-acf1dfda7d9e" providerId="ADAL" clId="{3F6E1A1F-C856-4DF9-8F63-126279FEACD3}" dt="2026-04-19T12:26:12.826" v="6888" actId="20577"/>
          <ac:spMkLst>
            <pc:docMk/>
            <pc:sldMk cId="4036778225" sldId="895"/>
            <ac:spMk id="29" creationId="{3490F855-4935-9BFC-14D1-BBE2917F6DBC}"/>
          </ac:spMkLst>
        </pc:spChg>
        <pc:spChg chg="add mod ord">
          <ac:chgData name="Luyten Niels" userId="72db190d-e272-4e45-8ca9-acf1dfda7d9e" providerId="ADAL" clId="{3F6E1A1F-C856-4DF9-8F63-126279FEACD3}" dt="2026-04-19T12:30:53.258" v="7125" actId="167"/>
          <ac:spMkLst>
            <pc:docMk/>
            <pc:sldMk cId="4036778225" sldId="895"/>
            <ac:spMk id="8192" creationId="{821F12CB-2EFE-A787-3C73-B06DFD09F345}"/>
          </ac:spMkLst>
        </pc:spChg>
        <pc:spChg chg="add mod">
          <ac:chgData name="Luyten Niels" userId="72db190d-e272-4e45-8ca9-acf1dfda7d9e" providerId="ADAL" clId="{3F6E1A1F-C856-4DF9-8F63-126279FEACD3}" dt="2026-04-19T12:40:59.104" v="7494" actId="20577"/>
          <ac:spMkLst>
            <pc:docMk/>
            <pc:sldMk cId="4036778225" sldId="895"/>
            <ac:spMk id="8193" creationId="{F24963D0-C648-1F13-72D2-393FF04F7E95}"/>
          </ac:spMkLst>
        </pc:spChg>
        <pc:picChg chg="add mod">
          <ac:chgData name="Luyten Niels" userId="72db190d-e272-4e45-8ca9-acf1dfda7d9e" providerId="ADAL" clId="{3F6E1A1F-C856-4DF9-8F63-126279FEACD3}" dt="2026-04-19T14:49:21.102" v="10219" actId="1076"/>
          <ac:picMkLst>
            <pc:docMk/>
            <pc:sldMk cId="4036778225" sldId="895"/>
            <ac:picMk id="5" creationId="{7FB69E94-820A-41ED-1528-6F4AA2242A7F}"/>
          </ac:picMkLst>
        </pc:picChg>
        <pc:picChg chg="add mod">
          <ac:chgData name="Luyten Niels" userId="72db190d-e272-4e45-8ca9-acf1dfda7d9e" providerId="ADAL" clId="{3F6E1A1F-C856-4DF9-8F63-126279FEACD3}" dt="2026-04-19T12:09:05.920" v="6658" actId="1076"/>
          <ac:picMkLst>
            <pc:docMk/>
            <pc:sldMk cId="4036778225" sldId="895"/>
            <ac:picMk id="17" creationId="{222FB5AB-D4D4-B9B6-B4D7-EA0848378949}"/>
          </ac:picMkLst>
        </pc:picChg>
        <pc:picChg chg="add mod modCrop">
          <ac:chgData name="Luyten Niels" userId="72db190d-e272-4e45-8ca9-acf1dfda7d9e" providerId="ADAL" clId="{3F6E1A1F-C856-4DF9-8F63-126279FEACD3}" dt="2026-04-19T12:07:41.935" v="6639" actId="732"/>
          <ac:picMkLst>
            <pc:docMk/>
            <pc:sldMk cId="4036778225" sldId="895"/>
            <ac:picMk id="18" creationId="{B7AD1023-54F3-0619-446D-892E01652F32}"/>
          </ac:picMkLst>
        </pc:picChg>
        <pc:picChg chg="add mod">
          <ac:chgData name="Luyten Niels" userId="72db190d-e272-4e45-8ca9-acf1dfda7d9e" providerId="ADAL" clId="{3F6E1A1F-C856-4DF9-8F63-126279FEACD3}" dt="2026-04-19T12:30:28.880" v="7121" actId="1076"/>
          <ac:picMkLst>
            <pc:docMk/>
            <pc:sldMk cId="4036778225" sldId="895"/>
            <ac:picMk id="31" creationId="{F390E0AF-C95F-3C0D-14EF-ACEAC3170C01}"/>
          </ac:picMkLst>
        </pc:picChg>
        <pc:picChg chg="add mod">
          <ac:chgData name="Luyten Niels" userId="72db190d-e272-4e45-8ca9-acf1dfda7d9e" providerId="ADAL" clId="{3F6E1A1F-C856-4DF9-8F63-126279FEACD3}" dt="2026-04-19T12:08:51.286" v="6653" actId="1076"/>
          <ac:picMkLst>
            <pc:docMk/>
            <pc:sldMk cId="4036778225" sldId="895"/>
            <ac:picMk id="8194" creationId="{F7036D31-845E-F4B1-25E5-B1E23348EE97}"/>
          </ac:picMkLst>
        </pc:picChg>
        <pc:picChg chg="add mod">
          <ac:chgData name="Luyten Niels" userId="72db190d-e272-4e45-8ca9-acf1dfda7d9e" providerId="ADAL" clId="{3F6E1A1F-C856-4DF9-8F63-126279FEACD3}" dt="2026-04-19T12:08:06.734" v="6646" actId="1076"/>
          <ac:picMkLst>
            <pc:docMk/>
            <pc:sldMk cId="4036778225" sldId="895"/>
            <ac:picMk id="8196" creationId="{4D7601EF-3B6A-5E74-E93B-097E25B816EC}"/>
          </ac:picMkLst>
        </pc:picChg>
      </pc:sldChg>
      <pc:sldChg chg="addSp delSp modSp add mod addAnim delAnim modAnim modNotesTx">
        <pc:chgData name="Luyten Niels" userId="72db190d-e272-4e45-8ca9-acf1dfda7d9e" providerId="ADAL" clId="{3F6E1A1F-C856-4DF9-8F63-126279FEACD3}" dt="2026-04-19T13:39:56.530" v="9619" actId="14"/>
        <pc:sldMkLst>
          <pc:docMk/>
          <pc:sldMk cId="3406229304" sldId="896"/>
        </pc:sldMkLst>
        <pc:spChg chg="mod">
          <ac:chgData name="Luyten Niels" userId="72db190d-e272-4e45-8ca9-acf1dfda7d9e" providerId="ADAL" clId="{3F6E1A1F-C856-4DF9-8F63-126279FEACD3}" dt="2026-04-19T13:02:42.421" v="8106" actId="1076"/>
          <ac:spMkLst>
            <pc:docMk/>
            <pc:sldMk cId="3406229304" sldId="896"/>
            <ac:spMk id="19" creationId="{700C8F89-CA7A-364D-00BE-922F6565A7C0}"/>
          </ac:spMkLst>
        </pc:spChg>
        <pc:spChg chg="mod">
          <ac:chgData name="Luyten Niels" userId="72db190d-e272-4e45-8ca9-acf1dfda7d9e" providerId="ADAL" clId="{3F6E1A1F-C856-4DF9-8F63-126279FEACD3}" dt="2026-04-19T13:04:53.702" v="8270" actId="20577"/>
          <ac:spMkLst>
            <pc:docMk/>
            <pc:sldMk cId="3406229304" sldId="896"/>
            <ac:spMk id="8193" creationId="{6B153B65-526A-2AFF-9D84-98317F4AE53B}"/>
          </ac:spMkLst>
        </pc:spChg>
        <pc:picChg chg="add mod">
          <ac:chgData name="Luyten Niels" userId="72db190d-e272-4e45-8ca9-acf1dfda7d9e" providerId="ADAL" clId="{3F6E1A1F-C856-4DF9-8F63-126279FEACD3}" dt="2026-04-19T13:02:32.485" v="8105" actId="1076"/>
          <ac:picMkLst>
            <pc:docMk/>
            <pc:sldMk cId="3406229304" sldId="896"/>
            <ac:picMk id="5" creationId="{4768524A-E974-6382-011F-7C3B766BEC57}"/>
          </ac:picMkLst>
        </pc:picChg>
        <pc:picChg chg="mod">
          <ac:chgData name="Luyten Niels" userId="72db190d-e272-4e45-8ca9-acf1dfda7d9e" providerId="ADAL" clId="{3F6E1A1F-C856-4DF9-8F63-126279FEACD3}" dt="2026-04-19T12:42:12.891" v="7623" actId="1076"/>
          <ac:picMkLst>
            <pc:docMk/>
            <pc:sldMk cId="3406229304" sldId="896"/>
            <ac:picMk id="8196" creationId="{DBD47F75-3126-398B-B949-9B6228F1DCAA}"/>
          </ac:picMkLst>
        </pc:picChg>
        <pc:picChg chg="add mod">
          <ac:chgData name="Luyten Niels" userId="72db190d-e272-4e45-8ca9-acf1dfda7d9e" providerId="ADAL" clId="{3F6E1A1F-C856-4DF9-8F63-126279FEACD3}" dt="2026-04-19T12:43:20.084" v="7629" actId="14100"/>
          <ac:picMkLst>
            <pc:docMk/>
            <pc:sldMk cId="3406229304" sldId="896"/>
            <ac:picMk id="10246" creationId="{1D80AAC9-BAB1-C3EB-5528-07926D07505D}"/>
          </ac:picMkLst>
        </pc:picChg>
        <pc:picChg chg="add mod">
          <ac:chgData name="Luyten Niels" userId="72db190d-e272-4e45-8ca9-acf1dfda7d9e" providerId="ADAL" clId="{3F6E1A1F-C856-4DF9-8F63-126279FEACD3}" dt="2026-04-19T13:02:42.421" v="8106" actId="1076"/>
          <ac:picMkLst>
            <pc:docMk/>
            <pc:sldMk cId="3406229304" sldId="896"/>
            <ac:picMk id="10250" creationId="{6F39B550-31B7-A17B-836D-673F07123D6F}"/>
          </ac:picMkLst>
        </pc:picChg>
        <pc:picChg chg="add mod">
          <ac:chgData name="Luyten Niels" userId="72db190d-e272-4e45-8ca9-acf1dfda7d9e" providerId="ADAL" clId="{3F6E1A1F-C856-4DF9-8F63-126279FEACD3}" dt="2026-04-19T13:02:42.421" v="8106" actId="1076"/>
          <ac:picMkLst>
            <pc:docMk/>
            <pc:sldMk cId="3406229304" sldId="896"/>
            <ac:picMk id="10252" creationId="{F5527E83-150E-1F0D-1B49-720E70E26C02}"/>
          </ac:picMkLst>
        </pc:picChg>
        <pc:picChg chg="add mod">
          <ac:chgData name="Luyten Niels" userId="72db190d-e272-4e45-8ca9-acf1dfda7d9e" providerId="ADAL" clId="{3F6E1A1F-C856-4DF9-8F63-126279FEACD3}" dt="2026-04-19T13:06:54.061" v="8281" actId="1076"/>
          <ac:picMkLst>
            <pc:docMk/>
            <pc:sldMk cId="3406229304" sldId="896"/>
            <ac:picMk id="10254" creationId="{A0011BCC-3EDE-A268-EF75-5425E1F4C71B}"/>
          </ac:picMkLst>
        </pc:picChg>
        <pc:picChg chg="add mod">
          <ac:chgData name="Luyten Niels" userId="72db190d-e272-4e45-8ca9-acf1dfda7d9e" providerId="ADAL" clId="{3F6E1A1F-C856-4DF9-8F63-126279FEACD3}" dt="2026-04-19T13:07:57.193" v="8289" actId="1076"/>
          <ac:picMkLst>
            <pc:docMk/>
            <pc:sldMk cId="3406229304" sldId="896"/>
            <ac:picMk id="10256" creationId="{C1FEFD9C-C4F9-47EC-4533-2E5F4C983C07}"/>
          </ac:picMkLst>
        </pc:picChg>
      </pc:sldChg>
      <pc:sldChg chg="add">
        <pc:chgData name="Luyten Niels" userId="72db190d-e272-4e45-8ca9-acf1dfda7d9e" providerId="ADAL" clId="{3F6E1A1F-C856-4DF9-8F63-126279FEACD3}" dt="2026-04-20T13:00:47.241" v="10996"/>
        <pc:sldMkLst>
          <pc:docMk/>
          <pc:sldMk cId="4032664686" sldId="107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ED79A5-3F07-4484-A587-1EB0D515FDA4}" type="datetimeFigureOut">
              <a:rPr lang="nl-BE" smtClean="0"/>
              <a:t>21/04/2026</a:t>
            </a:fld>
            <a:endParaRPr lang="nl-BE"/>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471486-5036-4F64-BC53-EC7CFE58FD5B}" type="slidenum">
              <a:rPr lang="nl-BE" smtClean="0"/>
              <a:t>‹nr.›</a:t>
            </a:fld>
            <a:endParaRPr lang="nl-BE"/>
          </a:p>
        </p:txBody>
      </p:sp>
    </p:spTree>
    <p:extLst>
      <p:ext uri="{BB962C8B-B14F-4D97-AF65-F5344CB8AC3E}">
        <p14:creationId xmlns:p14="http://schemas.microsoft.com/office/powerpoint/2010/main" val="22248753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6E05D3FE-A61A-461F-B15E-4D09C87C8DE7}" type="slidenum">
              <a:rPr lang="nl-BE" smtClean="0"/>
              <a:t>1</a:t>
            </a:fld>
            <a:endParaRPr lang="nl-BE"/>
          </a:p>
        </p:txBody>
      </p:sp>
    </p:spTree>
    <p:extLst>
      <p:ext uri="{BB962C8B-B14F-4D97-AF65-F5344CB8AC3E}">
        <p14:creationId xmlns:p14="http://schemas.microsoft.com/office/powerpoint/2010/main" val="1001468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9C8859-976A-C582-1141-E46DA14B3061}"/>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6327C01A-0537-0784-BE12-AC58B64375D2}"/>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9D87D619-9937-C2D0-2FB6-E07FB276B792}"/>
              </a:ext>
            </a:extLst>
          </p:cNvPr>
          <p:cNvSpPr>
            <a:spLocks noGrp="1"/>
          </p:cNvSpPr>
          <p:nvPr>
            <p:ph type="body" idx="1"/>
          </p:nvPr>
        </p:nvSpPr>
        <p:spPr/>
        <p:txBody>
          <a:bodyPr/>
          <a:lstStyle/>
          <a:p>
            <a:pPr lvl="0"/>
            <a:r>
              <a:rPr lang="nl-BE" sz="2600" dirty="0">
                <a:latin typeface="Meta Pro Thin" panose="02000406060000020004" pitchFamily="2" charset="0"/>
              </a:rPr>
              <a:t>Ondanks hun opleiding met theorie, oefening in groepjes, </a:t>
            </a:r>
            <a:r>
              <a:rPr lang="nl-BE" sz="2600" dirty="0" err="1">
                <a:latin typeface="Meta Pro Thin" panose="02000406060000020004" pitchFamily="2" charset="0"/>
              </a:rPr>
              <a:t>plaatsbezoeken</a:t>
            </a:r>
            <a:r>
              <a:rPr lang="nl-BE" sz="2600" dirty="0">
                <a:latin typeface="Meta Pro Thin" panose="02000406060000020004" pitchFamily="2" charset="0"/>
              </a:rPr>
              <a:t> op relevante sites zien we dat het toepassen van natuurinclusieve info in adviezen niet van vandaag op morgen gaat. Ter indicatie: van begin april tem begin sept 2025 hebben de Oost-VL adviseurs van MAW 151 </a:t>
            </a:r>
            <a:r>
              <a:rPr lang="nl-BE" sz="2600" dirty="0" err="1">
                <a:latin typeface="Meta Pro Thin" panose="02000406060000020004" pitchFamily="2" charset="0"/>
              </a:rPr>
              <a:t>renovatieadviesverslagen</a:t>
            </a:r>
            <a:r>
              <a:rPr lang="nl-BE" sz="2600" dirty="0">
                <a:latin typeface="Meta Pro Thin" panose="02000406060000020004" pitchFamily="2" charset="0"/>
              </a:rPr>
              <a:t> gemaakt … zonder natuurinclusieve info </a:t>
            </a:r>
          </a:p>
        </p:txBody>
      </p:sp>
      <p:sp>
        <p:nvSpPr>
          <p:cNvPr id="4" name="Tijdelijke aanduiding voor dianummer 3">
            <a:extLst>
              <a:ext uri="{FF2B5EF4-FFF2-40B4-BE49-F238E27FC236}">
                <a16:creationId xmlns:a16="http://schemas.microsoft.com/office/drawing/2014/main" id="{EC3BF2B7-AD8D-1EA9-DFE6-2016C753F1D0}"/>
              </a:ext>
            </a:extLst>
          </p:cNvPr>
          <p:cNvSpPr>
            <a:spLocks noGrp="1"/>
          </p:cNvSpPr>
          <p:nvPr>
            <p:ph type="sldNum" sz="quarter" idx="5"/>
          </p:nvPr>
        </p:nvSpPr>
        <p:spPr/>
        <p:txBody>
          <a:bodyPr/>
          <a:lstStyle/>
          <a:p>
            <a:fld id="{A8471486-5036-4F64-BC53-EC7CFE58FD5B}" type="slidenum">
              <a:rPr lang="nl-BE" smtClean="0"/>
              <a:t>10</a:t>
            </a:fld>
            <a:endParaRPr lang="nl-BE"/>
          </a:p>
        </p:txBody>
      </p:sp>
    </p:spTree>
    <p:extLst>
      <p:ext uri="{BB962C8B-B14F-4D97-AF65-F5344CB8AC3E}">
        <p14:creationId xmlns:p14="http://schemas.microsoft.com/office/powerpoint/2010/main" val="3020402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29E924-7643-8AB6-4EBC-6E46B8C025A1}"/>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CB5ECB69-762E-A075-1171-403A3F698327}"/>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B11617D7-7DA5-F7DD-539A-14996766B86C}"/>
              </a:ext>
            </a:extLst>
          </p:cNvPr>
          <p:cNvSpPr>
            <a:spLocks noGrp="1"/>
          </p:cNvSpPr>
          <p:nvPr>
            <p:ph type="body" idx="1"/>
          </p:nvPr>
        </p:nvSpPr>
        <p:spPr/>
        <p:txBody>
          <a:bodyPr/>
          <a:lstStyle/>
          <a:p>
            <a:pPr lvl="0"/>
            <a:r>
              <a:rPr lang="nl-BE" sz="2600" dirty="0">
                <a:latin typeface="Meta Pro Thin" panose="02000406060000020004" pitchFamily="2" charset="0"/>
              </a:rPr>
              <a:t>Om van renovatieadviseurs natuurinclusieve experts te maken is er meer nodig. Ze hebben naast energie-info ook andere klimaatonderwerpen die ze in hun adviezen moeten verwerken: natuurinclusiviteit is maar 1 van de 26 onderwerpen in de nieuwe GRO bijvoorbeeld</a:t>
            </a:r>
          </a:p>
          <a:p>
            <a:pPr lvl="0"/>
            <a:r>
              <a:rPr lang="nl-BE" sz="2600" dirty="0">
                <a:latin typeface="Meta Pro Thin" panose="02000406060000020004" pitchFamily="2" charset="0"/>
              </a:rPr>
              <a:t>Of vanuit mijn eigen rol: ik doen beroep op inhoudelijke experten, verzamel en kennis en geef het door naar doelgroepen zoals bouwprofessionals, lokale besturen …</a:t>
            </a:r>
          </a:p>
          <a:p>
            <a:pPr lvl="0"/>
            <a:r>
              <a:rPr lang="nl-BE" sz="2600" dirty="0">
                <a:latin typeface="Meta Pro Thin" panose="02000406060000020004" pitchFamily="2" charset="0"/>
              </a:rPr>
              <a:t>Maar die kennisoverdracht gaat natuurlijk door een flessenhals: hoe kunnen we dat overbruggen en vlotter laten verlopen?</a:t>
            </a:r>
          </a:p>
        </p:txBody>
      </p:sp>
      <p:sp>
        <p:nvSpPr>
          <p:cNvPr id="4" name="Tijdelijke aanduiding voor dianummer 3">
            <a:extLst>
              <a:ext uri="{FF2B5EF4-FFF2-40B4-BE49-F238E27FC236}">
                <a16:creationId xmlns:a16="http://schemas.microsoft.com/office/drawing/2014/main" id="{E2F2B0DE-810C-84B0-EBE9-5B999BD16440}"/>
              </a:ext>
            </a:extLst>
          </p:cNvPr>
          <p:cNvSpPr>
            <a:spLocks noGrp="1"/>
          </p:cNvSpPr>
          <p:nvPr>
            <p:ph type="sldNum" sz="quarter" idx="5"/>
          </p:nvPr>
        </p:nvSpPr>
        <p:spPr/>
        <p:txBody>
          <a:bodyPr/>
          <a:lstStyle/>
          <a:p>
            <a:fld id="{A8471486-5036-4F64-BC53-EC7CFE58FD5B}" type="slidenum">
              <a:rPr lang="nl-BE" smtClean="0"/>
              <a:t>11</a:t>
            </a:fld>
            <a:endParaRPr lang="nl-BE"/>
          </a:p>
        </p:txBody>
      </p:sp>
    </p:spTree>
    <p:extLst>
      <p:ext uri="{BB962C8B-B14F-4D97-AF65-F5344CB8AC3E}">
        <p14:creationId xmlns:p14="http://schemas.microsoft.com/office/powerpoint/2010/main" val="5389199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FC1548-36B2-8AE2-B00B-87D69BAF0292}"/>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5F446E85-35A7-1893-065A-DC84CE6F8BDB}"/>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AD4321EC-2687-33B0-800A-C3AE27476C8E}"/>
              </a:ext>
            </a:extLst>
          </p:cNvPr>
          <p:cNvSpPr>
            <a:spLocks noGrp="1"/>
          </p:cNvSpPr>
          <p:nvPr>
            <p:ph type="body" idx="1"/>
          </p:nvPr>
        </p:nvSpPr>
        <p:spPr/>
        <p:txBody>
          <a:bodyPr/>
          <a:lstStyle/>
          <a:p>
            <a:pPr lvl="0"/>
            <a:r>
              <a:rPr lang="nl-BE" sz="2600" dirty="0">
                <a:latin typeface="Meta Pro Thin" panose="02000406060000020004" pitchFamily="2" charset="0"/>
              </a:rPr>
              <a:t>Daarom is WP7 , onze Oost-</a:t>
            </a:r>
            <a:r>
              <a:rPr lang="nl-BE" sz="2600" dirty="0" err="1">
                <a:latin typeface="Meta Pro Thin" panose="02000406060000020004" pitchFamily="2" charset="0"/>
              </a:rPr>
              <a:t>Vl</a:t>
            </a:r>
            <a:r>
              <a:rPr lang="nl-BE" sz="2600" dirty="0">
                <a:latin typeface="Meta Pro Thin" panose="02000406060000020004" pitchFamily="2" charset="0"/>
              </a:rPr>
              <a:t> demosites zo belangrijk. Ze laten een voltooid werk zien, een resultaat van samenwerking tussen tal van partners zo belangrijk om de natuurinclusieve principes uit te dragen. Daarom hebben we verlenging aangevraagd tem 31 mei 2027 </a:t>
            </a:r>
          </a:p>
        </p:txBody>
      </p:sp>
      <p:sp>
        <p:nvSpPr>
          <p:cNvPr id="4" name="Tijdelijke aanduiding voor dianummer 3">
            <a:extLst>
              <a:ext uri="{FF2B5EF4-FFF2-40B4-BE49-F238E27FC236}">
                <a16:creationId xmlns:a16="http://schemas.microsoft.com/office/drawing/2014/main" id="{3304E720-2ADC-C0DA-4122-01BEFCD964FA}"/>
              </a:ext>
            </a:extLst>
          </p:cNvPr>
          <p:cNvSpPr>
            <a:spLocks noGrp="1"/>
          </p:cNvSpPr>
          <p:nvPr>
            <p:ph type="sldNum" sz="quarter" idx="5"/>
          </p:nvPr>
        </p:nvSpPr>
        <p:spPr/>
        <p:txBody>
          <a:bodyPr/>
          <a:lstStyle/>
          <a:p>
            <a:fld id="{A8471486-5036-4F64-BC53-EC7CFE58FD5B}" type="slidenum">
              <a:rPr lang="nl-BE" smtClean="0"/>
              <a:t>12</a:t>
            </a:fld>
            <a:endParaRPr lang="nl-BE"/>
          </a:p>
        </p:txBody>
      </p:sp>
    </p:spTree>
    <p:extLst>
      <p:ext uri="{BB962C8B-B14F-4D97-AF65-F5344CB8AC3E}">
        <p14:creationId xmlns:p14="http://schemas.microsoft.com/office/powerpoint/2010/main" val="29102478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72BF0B-707C-A508-EBC6-9D10B6A2C190}"/>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A3365242-A78F-E660-A8CB-5664F849B272}"/>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6F83BF3E-0063-074A-0F31-AB7ED7194B0D}"/>
              </a:ext>
            </a:extLst>
          </p:cNvPr>
          <p:cNvSpPr>
            <a:spLocks noGrp="1"/>
          </p:cNvSpPr>
          <p:nvPr>
            <p:ph type="body" idx="1"/>
          </p:nvPr>
        </p:nvSpPr>
        <p:spPr/>
        <p:txBody>
          <a:bodyPr/>
          <a:lstStyle/>
          <a:p>
            <a:pPr lvl="0"/>
            <a:r>
              <a:rPr lang="nl-BE" sz="1200" b="0" i="0" kern="1200" dirty="0">
                <a:solidFill>
                  <a:schemeClr val="tx1"/>
                </a:solidFill>
                <a:effectLst/>
                <a:latin typeface="+mn-lt"/>
                <a:ea typeface="+mn-ea"/>
                <a:cs typeface="+mn-cs"/>
              </a:rPr>
              <a:t>Gebouwengroep als herenhoeve opgetrokken in 1851 door hertog Prosper van Arenberg na de indijking van de polder en bestaande uit woonhuis met haaks erop aangebouwd bedrijfsgebouw en twee grote </a:t>
            </a:r>
            <a:r>
              <a:rPr lang="nl-BE" sz="1200" b="0" i="0" kern="1200" dirty="0" err="1">
                <a:solidFill>
                  <a:schemeClr val="tx1"/>
                </a:solidFill>
                <a:effectLst/>
                <a:latin typeface="+mn-lt"/>
                <a:ea typeface="+mn-ea"/>
                <a:cs typeface="+mn-cs"/>
              </a:rPr>
              <a:t>langsschuren</a:t>
            </a:r>
            <a:endParaRPr lang="nl-BE" sz="2600" dirty="0">
              <a:latin typeface="Meta Pro Thin" panose="02000406060000020004" pitchFamily="2" charset="0"/>
            </a:endParaRPr>
          </a:p>
        </p:txBody>
      </p:sp>
      <p:sp>
        <p:nvSpPr>
          <p:cNvPr id="4" name="Tijdelijke aanduiding voor dianummer 3">
            <a:extLst>
              <a:ext uri="{FF2B5EF4-FFF2-40B4-BE49-F238E27FC236}">
                <a16:creationId xmlns:a16="http://schemas.microsoft.com/office/drawing/2014/main" id="{EBFB662D-2480-3BE4-7C3C-D4B5C74720DE}"/>
              </a:ext>
            </a:extLst>
          </p:cNvPr>
          <p:cNvSpPr>
            <a:spLocks noGrp="1"/>
          </p:cNvSpPr>
          <p:nvPr>
            <p:ph type="sldNum" sz="quarter" idx="5"/>
          </p:nvPr>
        </p:nvSpPr>
        <p:spPr/>
        <p:txBody>
          <a:bodyPr/>
          <a:lstStyle/>
          <a:p>
            <a:fld id="{A8471486-5036-4F64-BC53-EC7CFE58FD5B}" type="slidenum">
              <a:rPr lang="nl-BE" smtClean="0"/>
              <a:t>13</a:t>
            </a:fld>
            <a:endParaRPr lang="nl-BE"/>
          </a:p>
        </p:txBody>
      </p:sp>
    </p:spTree>
    <p:extLst>
      <p:ext uri="{BB962C8B-B14F-4D97-AF65-F5344CB8AC3E}">
        <p14:creationId xmlns:p14="http://schemas.microsoft.com/office/powerpoint/2010/main" val="16130006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7C7A2-658B-A88D-16E9-80B27C701F56}"/>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A33CBA6A-F410-2BF7-33C5-8EA03A1CC721}"/>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9889EEF9-7931-D7CD-F2CC-8130E3DCB282}"/>
              </a:ext>
            </a:extLst>
          </p:cNvPr>
          <p:cNvSpPr>
            <a:spLocks noGrp="1"/>
          </p:cNvSpPr>
          <p:nvPr>
            <p:ph type="body" idx="1"/>
          </p:nvPr>
        </p:nvSpPr>
        <p:spPr/>
        <p:txBody>
          <a:bodyPr/>
          <a:lstStyle/>
          <a:p>
            <a:r>
              <a:rPr lang="nl-BE" sz="2600" dirty="0">
                <a:latin typeface="Meta Pro Thin" panose="02000406060000020004" pitchFamily="2" charset="0"/>
              </a:rPr>
              <a:t>Erfgoed sinds 2023: </a:t>
            </a:r>
            <a:r>
              <a:rPr lang="nl-BE" sz="1200" kern="1200" dirty="0">
                <a:solidFill>
                  <a:schemeClr val="tx1"/>
                </a:solidFill>
                <a:effectLst/>
                <a:latin typeface="+mn-lt"/>
                <a:ea typeface="+mn-ea"/>
                <a:cs typeface="+mn-cs"/>
              </a:rPr>
              <a:t>aanvraagdossier voor het Agentschap Onroerend Erfgoed vorig jaar afgerond: betrekking op de geplande renovatie van de gevels en het schrijnwerk. </a:t>
            </a:r>
            <a:endParaRPr lang="nl-BE" sz="4000" dirty="0">
              <a:latin typeface="Meta Pro Thin" panose="02000406060000020004" pitchFamily="2" charset="0"/>
            </a:endParaRPr>
          </a:p>
        </p:txBody>
      </p:sp>
      <p:sp>
        <p:nvSpPr>
          <p:cNvPr id="4" name="Tijdelijke aanduiding voor dianummer 3">
            <a:extLst>
              <a:ext uri="{FF2B5EF4-FFF2-40B4-BE49-F238E27FC236}">
                <a16:creationId xmlns:a16="http://schemas.microsoft.com/office/drawing/2014/main" id="{55B69A99-E7E8-45C3-FB24-84F2CA73FE50}"/>
              </a:ext>
            </a:extLst>
          </p:cNvPr>
          <p:cNvSpPr>
            <a:spLocks noGrp="1"/>
          </p:cNvSpPr>
          <p:nvPr>
            <p:ph type="sldNum" sz="quarter" idx="5"/>
          </p:nvPr>
        </p:nvSpPr>
        <p:spPr/>
        <p:txBody>
          <a:bodyPr/>
          <a:lstStyle/>
          <a:p>
            <a:fld id="{A8471486-5036-4F64-BC53-EC7CFE58FD5B}" type="slidenum">
              <a:rPr lang="nl-BE" smtClean="0"/>
              <a:t>14</a:t>
            </a:fld>
            <a:endParaRPr lang="nl-BE"/>
          </a:p>
        </p:txBody>
      </p:sp>
    </p:spTree>
    <p:extLst>
      <p:ext uri="{BB962C8B-B14F-4D97-AF65-F5344CB8AC3E}">
        <p14:creationId xmlns:p14="http://schemas.microsoft.com/office/powerpoint/2010/main" val="2105045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0F83E8-13A8-15AD-9A13-1704021DE626}"/>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F313ECA1-A9B2-A376-8EB4-BA789DB3087D}"/>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426D61B9-AD39-A5CF-450B-8CAD202829D4}"/>
              </a:ext>
            </a:extLst>
          </p:cNvPr>
          <p:cNvSpPr>
            <a:spLocks noGrp="1"/>
          </p:cNvSpPr>
          <p:nvPr>
            <p:ph type="body" idx="1"/>
          </p:nvPr>
        </p:nvSpPr>
        <p:spPr/>
        <p:txBody>
          <a:bodyPr/>
          <a:lstStyle/>
          <a:p>
            <a:pPr lvl="0"/>
            <a:r>
              <a:rPr lang="nl-BE" sz="2600" dirty="0">
                <a:latin typeface="Meta Pro Thin" panose="02000406060000020004" pitchFamily="2" charset="0"/>
              </a:rPr>
              <a:t>Via inventarisaties de voorbije projectjaren (2024 en 25) weten we welke soorten vaak voorkomen en waar we dus zeker initiatieven voor kunnen nemen.</a:t>
            </a:r>
          </a:p>
          <a:p>
            <a:pPr lvl="0"/>
            <a:r>
              <a:rPr lang="nl-BE" sz="2600" kern="1200" dirty="0">
                <a:solidFill>
                  <a:schemeClr val="tx1"/>
                </a:solidFill>
                <a:effectLst/>
                <a:latin typeface="Meta Pro Thin" panose="02000406060000020004" pitchFamily="2" charset="0"/>
                <a:ea typeface="+mn-ea"/>
                <a:cs typeface="+mn-cs"/>
              </a:rPr>
              <a:t>We vertrekken vanuit: versterken wat er al is. Pas daarna kunnen we extra kansen voor andere soorten nemen die we willen aantrekken bijvoorbeeld</a:t>
            </a:r>
            <a:endParaRPr lang="nl-BE" sz="1200" kern="1200" dirty="0">
              <a:solidFill>
                <a:schemeClr val="tx1"/>
              </a:solidFill>
              <a:effectLst/>
              <a:latin typeface="+mn-lt"/>
              <a:ea typeface="+mn-ea"/>
              <a:cs typeface="+mn-cs"/>
            </a:endParaRPr>
          </a:p>
          <a:p>
            <a:pPr lvl="1"/>
            <a:endParaRPr lang="nl-BE" sz="2600" dirty="0">
              <a:latin typeface="Meta Pro Thin" panose="02000406060000020004" pitchFamily="2" charset="0"/>
            </a:endParaRPr>
          </a:p>
        </p:txBody>
      </p:sp>
      <p:sp>
        <p:nvSpPr>
          <p:cNvPr id="4" name="Tijdelijke aanduiding voor dianummer 3">
            <a:extLst>
              <a:ext uri="{FF2B5EF4-FFF2-40B4-BE49-F238E27FC236}">
                <a16:creationId xmlns:a16="http://schemas.microsoft.com/office/drawing/2014/main" id="{00B45A6C-286C-7770-F0AD-8313324E79CF}"/>
              </a:ext>
            </a:extLst>
          </p:cNvPr>
          <p:cNvSpPr>
            <a:spLocks noGrp="1"/>
          </p:cNvSpPr>
          <p:nvPr>
            <p:ph type="sldNum" sz="quarter" idx="5"/>
          </p:nvPr>
        </p:nvSpPr>
        <p:spPr/>
        <p:txBody>
          <a:bodyPr/>
          <a:lstStyle/>
          <a:p>
            <a:fld id="{A8471486-5036-4F64-BC53-EC7CFE58FD5B}" type="slidenum">
              <a:rPr lang="nl-BE" smtClean="0"/>
              <a:t>15</a:t>
            </a:fld>
            <a:endParaRPr lang="nl-BE"/>
          </a:p>
        </p:txBody>
      </p:sp>
    </p:spTree>
    <p:extLst>
      <p:ext uri="{BB962C8B-B14F-4D97-AF65-F5344CB8AC3E}">
        <p14:creationId xmlns:p14="http://schemas.microsoft.com/office/powerpoint/2010/main" val="13457996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6777A5-00ED-70B4-2007-BC1E452CC68E}"/>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8499DAA1-C64B-DF6F-B907-1C4BA7315E6D}"/>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671139ED-A006-E8AD-DA5E-3DED5F04991B}"/>
              </a:ext>
            </a:extLst>
          </p:cNvPr>
          <p:cNvSpPr>
            <a:spLocks noGrp="1"/>
          </p:cNvSpPr>
          <p:nvPr>
            <p:ph type="body" idx="1"/>
          </p:nvPr>
        </p:nvSpPr>
        <p:spPr/>
        <p:txBody>
          <a:bodyPr/>
          <a:lstStyle/>
          <a:p>
            <a:pPr lvl="0"/>
            <a:r>
              <a:rPr lang="nl-BE" sz="2600" dirty="0">
                <a:latin typeface="Meta Pro Thin" panose="02000406060000020004" pitchFamily="2" charset="0"/>
              </a:rPr>
              <a:t>Natuurinclusieve werken: vleermuizen </a:t>
            </a:r>
            <a:r>
              <a:rPr lang="nl-BE" sz="2600" dirty="0" err="1">
                <a:latin typeface="Meta Pro Thin" panose="02000406060000020004" pitchFamily="2" charset="0"/>
              </a:rPr>
              <a:t>dakkruipruimtes</a:t>
            </a:r>
            <a:r>
              <a:rPr lang="nl-BE" sz="2600" dirty="0">
                <a:latin typeface="Meta Pro Thin" panose="02000406060000020004" pitchFamily="2" charset="0"/>
              </a:rPr>
              <a:t> onder pannen voorzien ter dimensie van: </a:t>
            </a:r>
          </a:p>
          <a:p>
            <a:r>
              <a:rPr lang="nl-BE" sz="1200" kern="1200" dirty="0">
                <a:solidFill>
                  <a:schemeClr val="tx1"/>
                </a:solidFill>
                <a:effectLst/>
                <a:latin typeface="+mn-lt"/>
                <a:ea typeface="+mn-ea"/>
                <a:cs typeface="+mn-cs"/>
              </a:rPr>
              <a:t>Groot verblijf/kraamverblijf:</a:t>
            </a:r>
          </a:p>
          <a:p>
            <a:r>
              <a:rPr lang="nl-BE" sz="1200" kern="1200" dirty="0">
                <a:solidFill>
                  <a:schemeClr val="tx1"/>
                </a:solidFill>
                <a:effectLst/>
                <a:latin typeface="+mn-lt"/>
                <a:ea typeface="+mn-ea"/>
                <a:cs typeface="+mn-cs"/>
              </a:rPr>
              <a:t>– Gewone dwergvleermuis: minimaal 15-20 m2</a:t>
            </a:r>
          </a:p>
          <a:p>
            <a:r>
              <a:rPr lang="nl-BE" sz="1200" kern="1200" dirty="0">
                <a:solidFill>
                  <a:schemeClr val="tx1"/>
                </a:solidFill>
                <a:effectLst/>
                <a:latin typeface="+mn-lt"/>
                <a:ea typeface="+mn-ea"/>
                <a:cs typeface="+mn-cs"/>
              </a:rPr>
              <a:t>– Baardvleermuis: minimaal 25 m2</a:t>
            </a:r>
          </a:p>
          <a:p>
            <a:r>
              <a:rPr lang="nl-BE" sz="1200" kern="1200" dirty="0">
                <a:solidFill>
                  <a:schemeClr val="tx1"/>
                </a:solidFill>
                <a:effectLst/>
                <a:latin typeface="+mn-lt"/>
                <a:ea typeface="+mn-ea"/>
                <a:cs typeface="+mn-cs"/>
              </a:rPr>
              <a:t>– Laatvlieger: minimaal 250 m2</a:t>
            </a:r>
          </a:p>
          <a:p>
            <a:endParaRPr lang="nl-BE" sz="1200" kern="1200" dirty="0">
              <a:solidFill>
                <a:schemeClr val="tx1"/>
              </a:solidFill>
              <a:effectLst/>
              <a:latin typeface="+mn-lt"/>
              <a:ea typeface="+mn-ea"/>
              <a:cs typeface="+mn-cs"/>
            </a:endParaRPr>
          </a:p>
          <a:p>
            <a:r>
              <a:rPr lang="nl-BE" sz="1200" kern="1200" dirty="0">
                <a:solidFill>
                  <a:schemeClr val="tx1"/>
                </a:solidFill>
                <a:effectLst/>
                <a:latin typeface="+mn-lt"/>
                <a:ea typeface="+mn-ea"/>
                <a:cs typeface="+mn-cs"/>
              </a:rPr>
              <a:t>Kopse gevels op noord en zuid uitrusten met inbouwneststenen op plaatsen waar het originele metselwerk toch moet vervangen worden </a:t>
            </a:r>
          </a:p>
          <a:p>
            <a:r>
              <a:rPr lang="nl-BE" sz="1200" kern="1200" dirty="0" err="1">
                <a:solidFill>
                  <a:schemeClr val="tx1"/>
                </a:solidFill>
                <a:effectLst/>
                <a:latin typeface="+mn-lt"/>
                <a:ea typeface="+mn-ea"/>
                <a:cs typeface="+mn-cs"/>
              </a:rPr>
              <a:t>Kerkuilkast</a:t>
            </a:r>
            <a:r>
              <a:rPr lang="nl-BE" sz="1200" kern="1200" dirty="0">
                <a:solidFill>
                  <a:schemeClr val="tx1"/>
                </a:solidFill>
                <a:effectLst/>
                <a:latin typeface="+mn-lt"/>
                <a:ea typeface="+mn-ea"/>
                <a:cs typeface="+mn-cs"/>
              </a:rPr>
              <a:t> </a:t>
            </a:r>
          </a:p>
          <a:p>
            <a:r>
              <a:rPr lang="nl-BE" sz="1200" kern="1200" dirty="0">
                <a:solidFill>
                  <a:schemeClr val="tx1"/>
                </a:solidFill>
                <a:effectLst/>
                <a:latin typeface="+mn-lt"/>
                <a:ea typeface="+mn-ea"/>
                <a:cs typeface="+mn-cs"/>
              </a:rPr>
              <a:t>Boerenzwaluw nestkommen in tentoonstellingsruimte als voorbeeld </a:t>
            </a:r>
          </a:p>
          <a:p>
            <a:pPr lvl="1"/>
            <a:endParaRPr lang="nl-BE" sz="2600" dirty="0">
              <a:latin typeface="Meta Pro Thin" panose="02000406060000020004" pitchFamily="2" charset="0"/>
            </a:endParaRPr>
          </a:p>
        </p:txBody>
      </p:sp>
      <p:sp>
        <p:nvSpPr>
          <p:cNvPr id="4" name="Tijdelijke aanduiding voor dianummer 3">
            <a:extLst>
              <a:ext uri="{FF2B5EF4-FFF2-40B4-BE49-F238E27FC236}">
                <a16:creationId xmlns:a16="http://schemas.microsoft.com/office/drawing/2014/main" id="{2FD85E79-366E-1098-1A98-D2D3E448C4B7}"/>
              </a:ext>
            </a:extLst>
          </p:cNvPr>
          <p:cNvSpPr>
            <a:spLocks noGrp="1"/>
          </p:cNvSpPr>
          <p:nvPr>
            <p:ph type="sldNum" sz="quarter" idx="5"/>
          </p:nvPr>
        </p:nvSpPr>
        <p:spPr/>
        <p:txBody>
          <a:bodyPr/>
          <a:lstStyle/>
          <a:p>
            <a:fld id="{A8471486-5036-4F64-BC53-EC7CFE58FD5B}" type="slidenum">
              <a:rPr lang="nl-BE" smtClean="0"/>
              <a:t>16</a:t>
            </a:fld>
            <a:endParaRPr lang="nl-BE"/>
          </a:p>
        </p:txBody>
      </p:sp>
    </p:spTree>
    <p:extLst>
      <p:ext uri="{BB962C8B-B14F-4D97-AF65-F5344CB8AC3E}">
        <p14:creationId xmlns:p14="http://schemas.microsoft.com/office/powerpoint/2010/main" val="31875469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A53A70-40D6-E0F4-AFD7-B5285D5FF221}"/>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795E3B98-71B3-3057-3217-878F890D6703}"/>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4FEDB2B6-B743-4907-A4BF-917453695B07}"/>
              </a:ext>
            </a:extLst>
          </p:cNvPr>
          <p:cNvSpPr>
            <a:spLocks noGrp="1"/>
          </p:cNvSpPr>
          <p:nvPr>
            <p:ph type="body" idx="1"/>
          </p:nvPr>
        </p:nvSpPr>
        <p:spPr/>
        <p:txBody>
          <a:bodyPr/>
          <a:lstStyle/>
          <a:p>
            <a:pPr lvl="0"/>
            <a:r>
              <a:rPr lang="nl-BE" sz="2600" dirty="0">
                <a:latin typeface="Meta Pro Thin" panose="02000406060000020004" pitchFamily="2" charset="0"/>
              </a:rPr>
              <a:t>Maar demosites zoals de </a:t>
            </a:r>
            <a:r>
              <a:rPr lang="nl-BE" sz="2600" dirty="0" err="1">
                <a:latin typeface="Meta Pro Thin" panose="02000406060000020004" pitchFamily="2" charset="0"/>
              </a:rPr>
              <a:t>Vollemanschuur</a:t>
            </a:r>
            <a:r>
              <a:rPr lang="nl-BE" sz="2600" dirty="0">
                <a:latin typeface="Meta Pro Thin" panose="02000406060000020004" pitchFamily="2" charset="0"/>
              </a:rPr>
              <a:t> behoren tot een selecte groep. Innovators van de sector die natuurinclusiviteit proberen, onder impuls van Europa. En vroege </a:t>
            </a:r>
            <a:r>
              <a:rPr lang="nl-BE" sz="2600" dirty="0" err="1">
                <a:latin typeface="Meta Pro Thin" panose="02000406060000020004" pitchFamily="2" charset="0"/>
              </a:rPr>
              <a:t>adaptors</a:t>
            </a:r>
            <a:r>
              <a:rPr lang="nl-BE" sz="2600" dirty="0">
                <a:latin typeface="Meta Pro Thin" panose="02000406060000020004" pitchFamily="2" charset="0"/>
              </a:rPr>
              <a:t>: experten zoals er hier in de zaal zitten die met een natuurinclusieve bril naar projecten kijken en kansen zien. De zaal hier zit goed gevuld maar het is nog altijd maar een fractie van de volledige poele betrokken actoren: bouwheren, leveranciers, aannemers, architecten, … Om echt een natuurinclusieve shift naar bouwen, renoveren en omgeving in te richten moeten we de kennis die nu verdeeld zit onder “enkelen” uitbreiden naar zoveel mogelijk, liefst iedereen: we moeten natuurinclusiviteit democratiseren</a:t>
            </a:r>
          </a:p>
        </p:txBody>
      </p:sp>
      <p:sp>
        <p:nvSpPr>
          <p:cNvPr id="4" name="Tijdelijke aanduiding voor dianummer 3">
            <a:extLst>
              <a:ext uri="{FF2B5EF4-FFF2-40B4-BE49-F238E27FC236}">
                <a16:creationId xmlns:a16="http://schemas.microsoft.com/office/drawing/2014/main" id="{18B4D22C-A45C-87DA-D71A-329773FFDD9A}"/>
              </a:ext>
            </a:extLst>
          </p:cNvPr>
          <p:cNvSpPr>
            <a:spLocks noGrp="1"/>
          </p:cNvSpPr>
          <p:nvPr>
            <p:ph type="sldNum" sz="quarter" idx="5"/>
          </p:nvPr>
        </p:nvSpPr>
        <p:spPr/>
        <p:txBody>
          <a:bodyPr/>
          <a:lstStyle/>
          <a:p>
            <a:fld id="{A8471486-5036-4F64-BC53-EC7CFE58FD5B}" type="slidenum">
              <a:rPr lang="nl-BE" smtClean="0"/>
              <a:t>17</a:t>
            </a:fld>
            <a:endParaRPr lang="nl-BE"/>
          </a:p>
        </p:txBody>
      </p:sp>
    </p:spTree>
    <p:extLst>
      <p:ext uri="{BB962C8B-B14F-4D97-AF65-F5344CB8AC3E}">
        <p14:creationId xmlns:p14="http://schemas.microsoft.com/office/powerpoint/2010/main" val="36562023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C5C65A-2140-EAF2-0DD0-2A6296D218ED}"/>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1B62DB0F-8ABB-0D85-3FC2-2242A5BF8575}"/>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C4FF6562-5C75-2B9D-C46A-E7D89F7FDDB7}"/>
              </a:ext>
            </a:extLst>
          </p:cNvPr>
          <p:cNvSpPr>
            <a:spLocks noGrp="1"/>
          </p:cNvSpPr>
          <p:nvPr>
            <p:ph type="body" idx="1"/>
          </p:nvPr>
        </p:nvSpPr>
        <p:spPr/>
        <p:txBody>
          <a:bodyPr/>
          <a:lstStyle/>
          <a:p>
            <a:pPr lvl="0"/>
            <a:r>
              <a:rPr lang="nl-BE" sz="2600" dirty="0">
                <a:latin typeface="Meta Pro Thin" panose="02000406060000020004" pitchFamily="2" charset="0"/>
              </a:rPr>
              <a:t>we willen natuurinclusiviteit democratiseren. Dat doen we vanbinnen naar buiten: eerst onze eigen werking/aanbod/collega’s </a:t>
            </a:r>
            <a:r>
              <a:rPr lang="nl-BE" sz="2600" dirty="0" err="1">
                <a:latin typeface="Meta Pro Thin" panose="02000406060000020004" pitchFamily="2" charset="0"/>
              </a:rPr>
              <a:t>vb</a:t>
            </a:r>
            <a:r>
              <a:rPr lang="nl-BE" sz="2600" dirty="0">
                <a:latin typeface="Meta Pro Thin" panose="02000406060000020004" pitchFamily="2" charset="0"/>
              </a:rPr>
              <a:t> Versterk je lokaal bestuur</a:t>
            </a:r>
          </a:p>
        </p:txBody>
      </p:sp>
      <p:sp>
        <p:nvSpPr>
          <p:cNvPr id="4" name="Tijdelijke aanduiding voor dianummer 3">
            <a:extLst>
              <a:ext uri="{FF2B5EF4-FFF2-40B4-BE49-F238E27FC236}">
                <a16:creationId xmlns:a16="http://schemas.microsoft.com/office/drawing/2014/main" id="{658EFBE0-FE14-D23F-4515-660F3453F551}"/>
              </a:ext>
            </a:extLst>
          </p:cNvPr>
          <p:cNvSpPr>
            <a:spLocks noGrp="1"/>
          </p:cNvSpPr>
          <p:nvPr>
            <p:ph type="sldNum" sz="quarter" idx="5"/>
          </p:nvPr>
        </p:nvSpPr>
        <p:spPr/>
        <p:txBody>
          <a:bodyPr/>
          <a:lstStyle/>
          <a:p>
            <a:fld id="{A8471486-5036-4F64-BC53-EC7CFE58FD5B}" type="slidenum">
              <a:rPr lang="nl-BE" smtClean="0"/>
              <a:t>18</a:t>
            </a:fld>
            <a:endParaRPr lang="nl-BE"/>
          </a:p>
        </p:txBody>
      </p:sp>
    </p:spTree>
    <p:extLst>
      <p:ext uri="{BB962C8B-B14F-4D97-AF65-F5344CB8AC3E}">
        <p14:creationId xmlns:p14="http://schemas.microsoft.com/office/powerpoint/2010/main" val="19176992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6D1AFA-4C07-AE0C-46F4-B436224B0036}"/>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3A251227-B733-5826-9FFB-CB47AAC062DF}"/>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646F991E-89A5-5289-6D66-FB9D3FF62C99}"/>
              </a:ext>
            </a:extLst>
          </p:cNvPr>
          <p:cNvSpPr>
            <a:spLocks noGrp="1"/>
          </p:cNvSpPr>
          <p:nvPr>
            <p:ph type="body" idx="1"/>
          </p:nvPr>
        </p:nvSpPr>
        <p:spPr/>
        <p:txBody>
          <a:bodyPr/>
          <a:lstStyle/>
          <a:p>
            <a:pPr marL="57150" indent="0">
              <a:buNone/>
            </a:pPr>
            <a:r>
              <a:rPr lang="nl-BE" sz="2000" dirty="0">
                <a:latin typeface="Meta Pro Thin" panose="02000406060000020004" pitchFamily="2" charset="0"/>
              </a:rPr>
              <a:t>Dan andere niet-collega-actoren bereiken: als kenniscentrum: werfbezoeken voor professionele doelgroepen: </a:t>
            </a:r>
          </a:p>
          <a:p>
            <a:pPr marL="57150" indent="0">
              <a:buNone/>
            </a:pPr>
            <a:r>
              <a:rPr lang="nl-BE" sz="2000" dirty="0" err="1">
                <a:latin typeface="Meta Pro Thin" panose="02000406060000020004" pitchFamily="2" charset="0"/>
              </a:rPr>
              <a:t>Vb</a:t>
            </a:r>
            <a:r>
              <a:rPr lang="nl-BE" sz="2000" dirty="0">
                <a:latin typeface="Meta Pro Thin" panose="02000406060000020004" pitchFamily="2" charset="0"/>
              </a:rPr>
              <a:t> 13 maart Fabriek Energiek Zelzate (8u-11u)</a:t>
            </a:r>
          </a:p>
          <a:p>
            <a:pPr lvl="1"/>
            <a:endParaRPr lang="nl-BE" sz="2600" dirty="0">
              <a:latin typeface="Meta Pro Thin" panose="02000406060000020004" pitchFamily="2" charset="0"/>
            </a:endParaRPr>
          </a:p>
        </p:txBody>
      </p:sp>
      <p:sp>
        <p:nvSpPr>
          <p:cNvPr id="4" name="Tijdelijke aanduiding voor dianummer 3">
            <a:extLst>
              <a:ext uri="{FF2B5EF4-FFF2-40B4-BE49-F238E27FC236}">
                <a16:creationId xmlns:a16="http://schemas.microsoft.com/office/drawing/2014/main" id="{ED9EF708-EB53-96E6-BFE5-0A07E023C9FE}"/>
              </a:ext>
            </a:extLst>
          </p:cNvPr>
          <p:cNvSpPr>
            <a:spLocks noGrp="1"/>
          </p:cNvSpPr>
          <p:nvPr>
            <p:ph type="sldNum" sz="quarter" idx="5"/>
          </p:nvPr>
        </p:nvSpPr>
        <p:spPr/>
        <p:txBody>
          <a:bodyPr/>
          <a:lstStyle/>
          <a:p>
            <a:fld id="{A8471486-5036-4F64-BC53-EC7CFE58FD5B}" type="slidenum">
              <a:rPr lang="nl-BE" smtClean="0"/>
              <a:t>19</a:t>
            </a:fld>
            <a:endParaRPr lang="nl-BE"/>
          </a:p>
        </p:txBody>
      </p:sp>
    </p:spTree>
    <p:extLst>
      <p:ext uri="{BB962C8B-B14F-4D97-AF65-F5344CB8AC3E}">
        <p14:creationId xmlns:p14="http://schemas.microsoft.com/office/powerpoint/2010/main" val="20186951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A8471486-5036-4F64-BC53-EC7CFE58FD5B}" type="slidenum">
              <a:rPr lang="nl-BE" smtClean="0"/>
              <a:t>2</a:t>
            </a:fld>
            <a:endParaRPr lang="nl-BE"/>
          </a:p>
        </p:txBody>
      </p:sp>
    </p:spTree>
    <p:extLst>
      <p:ext uri="{BB962C8B-B14F-4D97-AF65-F5344CB8AC3E}">
        <p14:creationId xmlns:p14="http://schemas.microsoft.com/office/powerpoint/2010/main" val="13301088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215E8A-6B0C-E00A-6FEB-37BF8737C04D}"/>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45B958A0-B682-4108-C4E6-97521CC9F36D}"/>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621E8B4A-E78B-64E4-8F3A-49B50C4F0C85}"/>
              </a:ext>
            </a:extLst>
          </p:cNvPr>
          <p:cNvSpPr>
            <a:spLocks noGrp="1"/>
          </p:cNvSpPr>
          <p:nvPr>
            <p:ph type="body" idx="1"/>
          </p:nvPr>
        </p:nvSpPr>
        <p:spPr/>
        <p:txBody>
          <a:bodyPr/>
          <a:lstStyle/>
          <a:p>
            <a:pPr marL="57150" indent="0">
              <a:buNone/>
            </a:pPr>
            <a:r>
              <a:rPr lang="nl-BE" sz="2000" dirty="0">
                <a:latin typeface="Meta Pro Thin" panose="02000406060000020004" pitchFamily="2" charset="0"/>
              </a:rPr>
              <a:t>Nieuw werfbezoek = 11 juni Bastion VIII Dendermonde (9u – 11u)</a:t>
            </a:r>
          </a:p>
          <a:p>
            <a:pPr marL="57150" indent="0">
              <a:buNone/>
            </a:pPr>
            <a:endParaRPr lang="nl-BE" sz="2000" dirty="0">
              <a:latin typeface="Meta Pro Thin" panose="02000406060000020004" pitchFamily="2" charset="0"/>
            </a:endParaRPr>
          </a:p>
          <a:p>
            <a:pPr marL="57150" indent="0">
              <a:buNone/>
            </a:pPr>
            <a:r>
              <a:rPr lang="nl-BE" sz="2000" dirty="0">
                <a:latin typeface="Meta Pro Thin" panose="02000406060000020004" pitchFamily="2" charset="0"/>
              </a:rPr>
              <a:t>En willen we vanuit </a:t>
            </a:r>
            <a:r>
              <a:rPr lang="nl-BE" sz="2000" dirty="0" err="1">
                <a:latin typeface="Meta Pro Thin" panose="02000406060000020004" pitchFamily="2" charset="0"/>
              </a:rPr>
              <a:t>Natuurinbouw</a:t>
            </a:r>
            <a:r>
              <a:rPr lang="nl-BE" sz="2000" dirty="0">
                <a:latin typeface="Meta Pro Thin" panose="02000406060000020004" pitchFamily="2" charset="0"/>
              </a:rPr>
              <a:t> die kennis verspreiden en democratiseren?</a:t>
            </a:r>
          </a:p>
          <a:p>
            <a:pPr lvl="1"/>
            <a:endParaRPr lang="nl-BE" sz="2600" dirty="0">
              <a:latin typeface="Meta Pro Thin" panose="02000406060000020004" pitchFamily="2" charset="0"/>
            </a:endParaRPr>
          </a:p>
        </p:txBody>
      </p:sp>
      <p:sp>
        <p:nvSpPr>
          <p:cNvPr id="4" name="Tijdelijke aanduiding voor dianummer 3">
            <a:extLst>
              <a:ext uri="{FF2B5EF4-FFF2-40B4-BE49-F238E27FC236}">
                <a16:creationId xmlns:a16="http://schemas.microsoft.com/office/drawing/2014/main" id="{670BBD7E-1B1E-00C0-F6B3-00B5371F3F2F}"/>
              </a:ext>
            </a:extLst>
          </p:cNvPr>
          <p:cNvSpPr>
            <a:spLocks noGrp="1"/>
          </p:cNvSpPr>
          <p:nvPr>
            <p:ph type="sldNum" sz="quarter" idx="5"/>
          </p:nvPr>
        </p:nvSpPr>
        <p:spPr/>
        <p:txBody>
          <a:bodyPr/>
          <a:lstStyle/>
          <a:p>
            <a:fld id="{A8471486-5036-4F64-BC53-EC7CFE58FD5B}" type="slidenum">
              <a:rPr lang="nl-BE" smtClean="0"/>
              <a:t>20</a:t>
            </a:fld>
            <a:endParaRPr lang="nl-BE"/>
          </a:p>
        </p:txBody>
      </p:sp>
    </p:spTree>
    <p:extLst>
      <p:ext uri="{BB962C8B-B14F-4D97-AF65-F5344CB8AC3E}">
        <p14:creationId xmlns:p14="http://schemas.microsoft.com/office/powerpoint/2010/main" val="17719122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663F6B-1127-4B05-58AB-9F4F9738DAB7}"/>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11A9951B-C181-5763-4B7B-E018A5CC52B8}"/>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6D6FE9D2-84CA-7BB2-4E9E-F25837B30B3F}"/>
              </a:ext>
            </a:extLst>
          </p:cNvPr>
          <p:cNvSpPr>
            <a:spLocks noGrp="1"/>
          </p:cNvSpPr>
          <p:nvPr>
            <p:ph type="body" idx="1"/>
          </p:nvPr>
        </p:nvSpPr>
        <p:spPr/>
        <p:txBody>
          <a:bodyPr/>
          <a:lstStyle/>
          <a:p>
            <a:pPr lvl="0"/>
            <a:r>
              <a:rPr lang="nl-BE" sz="2600" dirty="0" err="1">
                <a:latin typeface="Meta Pro Thin" panose="02000406060000020004" pitchFamily="2" charset="0"/>
              </a:rPr>
              <a:t>Ecopedia</a:t>
            </a:r>
            <a:r>
              <a:rPr lang="nl-BE" sz="2600" dirty="0">
                <a:latin typeface="Meta Pro Thin" panose="02000406060000020004" pitchFamily="2" charset="0"/>
              </a:rPr>
              <a:t> = landingspagina (partner </a:t>
            </a:r>
            <a:r>
              <a:rPr lang="nl-BE" sz="2600" dirty="0" err="1">
                <a:latin typeface="Meta Pro Thin" panose="02000406060000020004" pitchFamily="2" charset="0"/>
              </a:rPr>
              <a:t>Natuurinvest</a:t>
            </a:r>
            <a:r>
              <a:rPr lang="nl-BE" sz="2600" dirty="0">
                <a:latin typeface="Meta Pro Thin" panose="02000406060000020004" pitchFamily="2" charset="0"/>
              </a:rPr>
              <a:t>, Inverde)</a:t>
            </a:r>
          </a:p>
          <a:p>
            <a:pPr lvl="0"/>
            <a:endParaRPr lang="nl-BE" sz="2600" dirty="0">
              <a:latin typeface="Meta Pro Thin" panose="02000406060000020004" pitchFamily="2" charset="0"/>
            </a:endParaRPr>
          </a:p>
          <a:p>
            <a:pPr lvl="0"/>
            <a:endParaRPr lang="nl-BE" sz="2600" dirty="0">
              <a:latin typeface="Meta Pro Thin" panose="02000406060000020004" pitchFamily="2" charset="0"/>
            </a:endParaRPr>
          </a:p>
        </p:txBody>
      </p:sp>
      <p:sp>
        <p:nvSpPr>
          <p:cNvPr id="4" name="Tijdelijke aanduiding voor dianummer 3">
            <a:extLst>
              <a:ext uri="{FF2B5EF4-FFF2-40B4-BE49-F238E27FC236}">
                <a16:creationId xmlns:a16="http://schemas.microsoft.com/office/drawing/2014/main" id="{4B540B31-D341-671C-C6D2-DB04C925D3D7}"/>
              </a:ext>
            </a:extLst>
          </p:cNvPr>
          <p:cNvSpPr>
            <a:spLocks noGrp="1"/>
          </p:cNvSpPr>
          <p:nvPr>
            <p:ph type="sldNum" sz="quarter" idx="5"/>
          </p:nvPr>
        </p:nvSpPr>
        <p:spPr/>
        <p:txBody>
          <a:bodyPr/>
          <a:lstStyle/>
          <a:p>
            <a:fld id="{A8471486-5036-4F64-BC53-EC7CFE58FD5B}" type="slidenum">
              <a:rPr lang="nl-BE" smtClean="0"/>
              <a:t>21</a:t>
            </a:fld>
            <a:endParaRPr lang="nl-BE"/>
          </a:p>
        </p:txBody>
      </p:sp>
    </p:spTree>
    <p:extLst>
      <p:ext uri="{BB962C8B-B14F-4D97-AF65-F5344CB8AC3E}">
        <p14:creationId xmlns:p14="http://schemas.microsoft.com/office/powerpoint/2010/main" val="11019323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8512D9-986C-D288-9566-06CD317410B7}"/>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77B3AB30-62C3-CFCF-672A-ED8E66141C5F}"/>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816F33F5-DAEF-872E-1FA2-9049F4A2D54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vernieuwde (Vlaamse) Bouwtechnisch Bestek Woningbouw (BBW) waar we in 2025 met een </a:t>
            </a:r>
            <a:r>
              <a:rPr lang="nl-NL" sz="1200" b="1" kern="1200" dirty="0">
                <a:solidFill>
                  <a:schemeClr val="tx1"/>
                </a:solidFill>
                <a:effectLst/>
                <a:latin typeface="+mn-lt"/>
                <a:ea typeface="+mn-ea"/>
                <a:cs typeface="+mn-cs"/>
              </a:rPr>
              <a:t>fauna-inclusieve insteek. </a:t>
            </a:r>
            <a:r>
              <a:rPr lang="nl-NL" sz="1200" kern="1200" dirty="0">
                <a:solidFill>
                  <a:schemeClr val="tx1"/>
                </a:solidFill>
                <a:effectLst/>
                <a:latin typeface="+mn-lt"/>
                <a:ea typeface="+mn-ea"/>
                <a:cs typeface="+mn-cs"/>
              </a:rPr>
              <a:t>Het bestek geldt in de eerste plaats voor sociale woningbouw, maar ook de bredere bouwsector (zowel andere overheidsdiensten als particuliere ontwerpers) maakt er gebruik van als </a:t>
            </a:r>
            <a:r>
              <a:rPr lang="nl-NL" sz="1200" b="1" kern="1200" dirty="0">
                <a:solidFill>
                  <a:schemeClr val="tx1"/>
                </a:solidFill>
                <a:effectLst/>
                <a:latin typeface="+mn-lt"/>
                <a:ea typeface="+mn-ea"/>
                <a:cs typeface="+mn-cs"/>
              </a:rPr>
              <a:t>basis voor de opmaak van hun lastenboeken</a:t>
            </a:r>
            <a:r>
              <a:rPr lang="nl-NL"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200" kern="1200" dirty="0">
              <a:solidFill>
                <a:schemeClr val="tx1"/>
              </a:solidFill>
              <a:effectLst/>
              <a:latin typeface="+mn-lt"/>
              <a:ea typeface="+mn-ea"/>
              <a:cs typeface="+mn-cs"/>
            </a:endParaRPr>
          </a:p>
          <a:p>
            <a:pPr lvl="0"/>
            <a:r>
              <a:rPr lang="nl-NL" sz="1200" kern="1200" dirty="0">
                <a:solidFill>
                  <a:schemeClr val="tx1"/>
                </a:solidFill>
                <a:effectLst/>
                <a:latin typeface="+mn-lt"/>
                <a:ea typeface="+mn-ea"/>
                <a:cs typeface="+mn-cs"/>
              </a:rPr>
              <a:t>Deel 2 (p94-98): Artikel 22.50 Nestgevelelementen (onder gevelmetselwerk)*</a:t>
            </a:r>
            <a:endParaRPr lang="nl-BE" sz="1200" kern="1200" dirty="0">
              <a:solidFill>
                <a:schemeClr val="tx1"/>
              </a:solidFill>
              <a:effectLst/>
              <a:latin typeface="+mn-lt"/>
              <a:ea typeface="+mn-ea"/>
              <a:cs typeface="+mn-cs"/>
            </a:endParaRPr>
          </a:p>
          <a:p>
            <a:pPr lvl="0"/>
            <a:r>
              <a:rPr lang="nl-NL" sz="1200" kern="1200" dirty="0">
                <a:solidFill>
                  <a:schemeClr val="tx1"/>
                </a:solidFill>
                <a:effectLst/>
                <a:latin typeface="+mn-lt"/>
                <a:ea typeface="+mn-ea"/>
                <a:cs typeface="+mn-cs"/>
              </a:rPr>
              <a:t>Deel 3 (p145-148): Artikel 35.40 </a:t>
            </a:r>
            <a:r>
              <a:rPr lang="nl-NL" sz="1200" kern="1200" dirty="0" err="1">
                <a:solidFill>
                  <a:schemeClr val="tx1"/>
                </a:solidFill>
                <a:effectLst/>
                <a:latin typeface="+mn-lt"/>
                <a:ea typeface="+mn-ea"/>
                <a:cs typeface="+mn-cs"/>
              </a:rPr>
              <a:t>Groendak</a:t>
            </a:r>
            <a:r>
              <a:rPr lang="nl-NL" sz="1200" kern="1200" dirty="0">
                <a:solidFill>
                  <a:schemeClr val="tx1"/>
                </a:solidFill>
                <a:effectLst/>
                <a:latin typeface="+mn-lt"/>
                <a:ea typeface="+mn-ea"/>
                <a:cs typeface="+mn-cs"/>
              </a:rPr>
              <a:t> – algemeen (onder afdichting &amp; afwerking plat dak)°</a:t>
            </a:r>
            <a:endParaRPr lang="nl-BE" sz="1200" kern="1200" dirty="0">
              <a:solidFill>
                <a:schemeClr val="tx1"/>
              </a:solidFill>
              <a:effectLst/>
              <a:latin typeface="+mn-lt"/>
              <a:ea typeface="+mn-ea"/>
              <a:cs typeface="+mn-cs"/>
            </a:endParaRPr>
          </a:p>
          <a:p>
            <a:pPr lvl="0"/>
            <a:r>
              <a:rPr lang="nl-NL" sz="1200" kern="1200" dirty="0">
                <a:solidFill>
                  <a:schemeClr val="tx1"/>
                </a:solidFill>
                <a:effectLst/>
                <a:latin typeface="+mn-lt"/>
                <a:ea typeface="+mn-ea"/>
                <a:cs typeface="+mn-cs"/>
              </a:rPr>
              <a:t>Deel 9 (p98-102): Artikel 92.80 Faunavoorzieningen – algemeen (onder buitenmeubilair &amp; uitrustingselementen)*</a:t>
            </a:r>
            <a:endParaRPr lang="nl-BE" sz="1200" kern="1200" dirty="0">
              <a:solidFill>
                <a:schemeClr val="tx1"/>
              </a:solidFill>
              <a:effectLst/>
              <a:latin typeface="+mn-lt"/>
              <a:ea typeface="+mn-ea"/>
              <a:cs typeface="+mn-cs"/>
            </a:endParaRPr>
          </a:p>
          <a:p>
            <a:pPr lvl="0"/>
            <a:r>
              <a:rPr lang="nl-NL" sz="1200" kern="1200" dirty="0">
                <a:solidFill>
                  <a:schemeClr val="tx1"/>
                </a:solidFill>
                <a:effectLst/>
                <a:latin typeface="+mn-lt"/>
                <a:ea typeface="+mn-ea"/>
                <a:cs typeface="+mn-cs"/>
              </a:rPr>
              <a:t>Deel 9 (p131): Artikel 94.30 Groenonderhoud – algemeen (onder hulpmiddelen groenaanleg &amp; groenonderhoud)*</a:t>
            </a:r>
            <a:endParaRPr lang="nl-BE" sz="1200" kern="1200" dirty="0">
              <a:solidFill>
                <a:schemeClr val="tx1"/>
              </a:solidFill>
              <a:effectLst/>
              <a:latin typeface="+mn-lt"/>
              <a:ea typeface="+mn-ea"/>
              <a:cs typeface="+mn-cs"/>
            </a:endParaRPr>
          </a:p>
          <a:p>
            <a:pPr lvl="0"/>
            <a:r>
              <a:rPr lang="nl-NL" sz="1200" kern="1200" dirty="0">
                <a:solidFill>
                  <a:schemeClr val="tx1"/>
                </a:solidFill>
                <a:effectLst/>
                <a:latin typeface="+mn-lt"/>
                <a:ea typeface="+mn-ea"/>
                <a:cs typeface="+mn-cs"/>
              </a:rPr>
              <a:t>Deel 9 (p122-123): Artikel 93.80 Gevelgroen – algemeen (onder groenaanleg)°</a:t>
            </a:r>
            <a:endParaRPr lang="nl-B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nl-B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 </a:t>
            </a:r>
            <a:endParaRPr lang="nl-BE" sz="2600" dirty="0">
              <a:latin typeface="Meta Pro Thin" panose="02000406060000020004" pitchFamily="2" charset="0"/>
            </a:endParaRPr>
          </a:p>
        </p:txBody>
      </p:sp>
      <p:sp>
        <p:nvSpPr>
          <p:cNvPr id="4" name="Tijdelijke aanduiding voor dianummer 3">
            <a:extLst>
              <a:ext uri="{FF2B5EF4-FFF2-40B4-BE49-F238E27FC236}">
                <a16:creationId xmlns:a16="http://schemas.microsoft.com/office/drawing/2014/main" id="{58FC6DFA-0A83-F321-4678-B7858B509461}"/>
              </a:ext>
            </a:extLst>
          </p:cNvPr>
          <p:cNvSpPr>
            <a:spLocks noGrp="1"/>
          </p:cNvSpPr>
          <p:nvPr>
            <p:ph type="sldNum" sz="quarter" idx="5"/>
          </p:nvPr>
        </p:nvSpPr>
        <p:spPr/>
        <p:txBody>
          <a:bodyPr/>
          <a:lstStyle/>
          <a:p>
            <a:fld id="{A8471486-5036-4F64-BC53-EC7CFE58FD5B}" type="slidenum">
              <a:rPr lang="nl-BE" smtClean="0"/>
              <a:t>22</a:t>
            </a:fld>
            <a:endParaRPr lang="nl-BE"/>
          </a:p>
        </p:txBody>
      </p:sp>
    </p:spTree>
    <p:extLst>
      <p:ext uri="{BB962C8B-B14F-4D97-AF65-F5344CB8AC3E}">
        <p14:creationId xmlns:p14="http://schemas.microsoft.com/office/powerpoint/2010/main" val="25808931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1F1746-E65F-8AB9-FEB9-C4ACBC093E13}"/>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5EDD58EE-93C5-C616-DCE2-7FD78B516943}"/>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002EB541-23E1-64E5-A3B0-9808315BF313}"/>
              </a:ext>
            </a:extLst>
          </p:cNvPr>
          <p:cNvSpPr>
            <a:spLocks noGrp="1"/>
          </p:cNvSpPr>
          <p:nvPr>
            <p:ph type="body" idx="1"/>
          </p:nvPr>
        </p:nvSpPr>
        <p:spPr/>
        <p:txBody>
          <a:bodyPr/>
          <a:lstStyle/>
          <a:p>
            <a:pPr lvl="0"/>
            <a:r>
              <a:rPr lang="nl-BE" sz="2600" dirty="0">
                <a:latin typeface="Meta Pro Thin" panose="02000406060000020004" pitchFamily="2" charset="0"/>
              </a:rPr>
              <a:t>Vademecum van ANB, een </a:t>
            </a:r>
            <a:r>
              <a:rPr lang="nl-BE" sz="2600" dirty="0" err="1">
                <a:latin typeface="Meta Pro Thin" panose="02000406060000020004" pitchFamily="2" charset="0"/>
              </a:rPr>
              <a:t>doc</a:t>
            </a:r>
            <a:r>
              <a:rPr lang="nl-BE" sz="2600" dirty="0">
                <a:latin typeface="Meta Pro Thin" panose="02000406060000020004" pitchFamily="2" charset="0"/>
              </a:rPr>
              <a:t> van 2009 uitbreiden en aanpassen met nieuwe kennis/inzichten</a:t>
            </a:r>
          </a:p>
          <a:p>
            <a:pPr lvl="0"/>
            <a:endParaRPr lang="nl-BE" sz="2600" dirty="0">
              <a:latin typeface="Meta Pro Thin" panose="02000406060000020004" pitchFamily="2" charset="0"/>
            </a:endParaRPr>
          </a:p>
          <a:p>
            <a:pPr lvl="0"/>
            <a:r>
              <a:rPr lang="nl-BE" sz="2600" dirty="0">
                <a:latin typeface="Meta Pro Thin" panose="02000406060000020004" pitchFamily="2" charset="0"/>
              </a:rPr>
              <a:t>En wat na het project </a:t>
            </a:r>
            <a:r>
              <a:rPr lang="nl-BE" sz="2600" dirty="0" err="1">
                <a:latin typeface="Meta Pro Thin" panose="02000406060000020004" pitchFamily="2" charset="0"/>
              </a:rPr>
              <a:t>Natuurinbouw</a:t>
            </a:r>
            <a:r>
              <a:rPr lang="nl-BE" sz="2600" dirty="0">
                <a:latin typeface="Meta Pro Thin" panose="02000406060000020004" pitchFamily="2" charset="0"/>
              </a:rPr>
              <a:t>, </a:t>
            </a:r>
            <a:r>
              <a:rPr lang="nl-BE" sz="2600" dirty="0" err="1">
                <a:latin typeface="Meta Pro Thin" panose="02000406060000020004" pitchFamily="2" charset="0"/>
              </a:rPr>
              <a:t>maw</a:t>
            </a:r>
            <a:r>
              <a:rPr lang="nl-BE" sz="2600" dirty="0">
                <a:latin typeface="Meta Pro Thin" panose="02000406060000020004" pitchFamily="2" charset="0"/>
              </a:rPr>
              <a:t> wat brengt de toekomst voor natuurinclusieve aanpak? De kansen om brede uniforme maatregelen te nemen zijn eindeloos, dat zien we aan de systemen gebruikt in het buitenland, enkele voorbeelden:</a:t>
            </a:r>
          </a:p>
        </p:txBody>
      </p:sp>
      <p:sp>
        <p:nvSpPr>
          <p:cNvPr id="4" name="Tijdelijke aanduiding voor dianummer 3">
            <a:extLst>
              <a:ext uri="{FF2B5EF4-FFF2-40B4-BE49-F238E27FC236}">
                <a16:creationId xmlns:a16="http://schemas.microsoft.com/office/drawing/2014/main" id="{2DCB6434-976D-80C0-CA40-5124491E5AA1}"/>
              </a:ext>
            </a:extLst>
          </p:cNvPr>
          <p:cNvSpPr>
            <a:spLocks noGrp="1"/>
          </p:cNvSpPr>
          <p:nvPr>
            <p:ph type="sldNum" sz="quarter" idx="5"/>
          </p:nvPr>
        </p:nvSpPr>
        <p:spPr/>
        <p:txBody>
          <a:bodyPr/>
          <a:lstStyle/>
          <a:p>
            <a:fld id="{A8471486-5036-4F64-BC53-EC7CFE58FD5B}" type="slidenum">
              <a:rPr lang="nl-BE" smtClean="0"/>
              <a:t>23</a:t>
            </a:fld>
            <a:endParaRPr lang="nl-BE"/>
          </a:p>
        </p:txBody>
      </p:sp>
    </p:spTree>
    <p:extLst>
      <p:ext uri="{BB962C8B-B14F-4D97-AF65-F5344CB8AC3E}">
        <p14:creationId xmlns:p14="http://schemas.microsoft.com/office/powerpoint/2010/main" val="31316223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C74C3-8AD5-9CA9-DB61-E001ECFA714D}"/>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5B2C3D0B-B298-9CCF-BB3A-83863D0FD167}"/>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0E200F30-3DF3-05D9-489E-91B3216C4B9F}"/>
              </a:ext>
            </a:extLst>
          </p:cNvPr>
          <p:cNvSpPr>
            <a:spLocks noGrp="1"/>
          </p:cNvSpPr>
          <p:nvPr>
            <p:ph type="body" idx="1"/>
          </p:nvPr>
        </p:nvSpPr>
        <p:spPr/>
        <p:txBody>
          <a:bodyPr/>
          <a:lstStyle/>
          <a:p>
            <a:pPr lvl="0"/>
            <a:r>
              <a:rPr lang="nl-BE" sz="2600" b="1" dirty="0">
                <a:latin typeface="Meta Pro Thin" panose="02000406060000020004" pitchFamily="2" charset="0"/>
              </a:rPr>
              <a:t>Eerst en vooral onze noorderburen: Nederland</a:t>
            </a:r>
            <a:r>
              <a:rPr lang="nl-BE" sz="2600" b="0" dirty="0">
                <a:latin typeface="Meta Pro Thin" panose="02000406060000020004" pitchFamily="2" charset="0"/>
              </a:rPr>
              <a:t>. Hoe staan zijn in een natuurinclusieve aanpak?</a:t>
            </a:r>
            <a:endParaRPr lang="nl-BE" sz="2600" b="1" dirty="0">
              <a:latin typeface="Meta Pro Thin" panose="02000406060000020004" pitchFamily="2" charset="0"/>
            </a:endParaRPr>
          </a:p>
          <a:p>
            <a:pPr lvl="1"/>
            <a:endParaRPr lang="nl-BE" sz="2600" b="1" dirty="0">
              <a:latin typeface="Meta Pro Thin" panose="02000406060000020004" pitchFamily="2" charset="0"/>
            </a:endParaRPr>
          </a:p>
          <a:p>
            <a:pPr lvl="0"/>
            <a:r>
              <a:rPr lang="nl-BE" sz="2600" b="1" dirty="0">
                <a:latin typeface="Meta Pro Thin" panose="02000406060000020004" pitchFamily="2" charset="0"/>
              </a:rPr>
              <a:t>Puntensysteem voor </a:t>
            </a:r>
            <a:r>
              <a:rPr lang="nl-BE" sz="2600" b="1" dirty="0" err="1">
                <a:latin typeface="Meta Pro Thin" panose="02000406060000020004" pitchFamily="2" charset="0"/>
              </a:rPr>
              <a:t>natuurinclusief</a:t>
            </a:r>
            <a:r>
              <a:rPr lang="nl-BE" sz="2600" b="1" dirty="0">
                <a:latin typeface="Meta Pro Thin" panose="02000406060000020004" pitchFamily="2" charset="0"/>
              </a:rPr>
              <a:t> bouwen:</a:t>
            </a:r>
          </a:p>
          <a:p>
            <a:pPr marL="0" lvl="0" indent="0">
              <a:buFontTx/>
              <a:buNone/>
            </a:pPr>
            <a:r>
              <a:rPr lang="nl-BE" sz="2600" dirty="0">
                <a:latin typeface="Meta Pro Thin" panose="02000406060000020004" pitchFamily="2" charset="0"/>
              </a:rPr>
              <a:t>De eerste gemeente met zo’n idee was Den Haag </a:t>
            </a:r>
          </a:p>
          <a:p>
            <a:pPr marL="0" lvl="0" indent="0">
              <a:buFontTx/>
              <a:buNone/>
            </a:pPr>
            <a:r>
              <a:rPr lang="nl-BE" sz="2600" dirty="0">
                <a:latin typeface="Meta Pro Thin" panose="02000406060000020004" pitchFamily="2" charset="0"/>
              </a:rPr>
              <a:t>Andere gemeentes volgende </a:t>
            </a:r>
          </a:p>
          <a:p>
            <a:pPr marL="0" lvl="0" indent="0">
              <a:buFontTx/>
              <a:buNone/>
            </a:pPr>
            <a:r>
              <a:rPr lang="nl-BE" sz="2600" dirty="0">
                <a:latin typeface="Meta Pro Thin" panose="02000406060000020004" pitchFamily="2" charset="0"/>
              </a:rPr>
              <a:t>In 2023 is geopperd voor een landelijk sjabloon zodat andere gemeenten makkelijk kunnen beginnen</a:t>
            </a:r>
          </a:p>
          <a:p>
            <a:pPr lvl="1"/>
            <a:endParaRPr lang="nl-BE" sz="2600" dirty="0">
              <a:latin typeface="Meta Pro Thin" panose="02000406060000020004" pitchFamily="2" charset="0"/>
            </a:endParaRPr>
          </a:p>
          <a:p>
            <a:pPr lvl="0"/>
            <a:r>
              <a:rPr lang="nl-BE" sz="2600" b="1" dirty="0">
                <a:latin typeface="Meta Pro Thin" panose="02000406060000020004" pitchFamily="2" charset="0"/>
              </a:rPr>
              <a:t>Natuurvriendelijk isoleren:</a:t>
            </a:r>
          </a:p>
          <a:p>
            <a:pPr marL="0" lvl="0" indent="0">
              <a:buFontTx/>
              <a:buNone/>
            </a:pPr>
            <a:r>
              <a:rPr lang="nl-BE" sz="2600" dirty="0">
                <a:latin typeface="Meta Pro Thin" panose="02000406060000020004" pitchFamily="2" charset="0"/>
              </a:rPr>
              <a:t>zodat</a:t>
            </a:r>
            <a:r>
              <a:rPr lang="nl-BE" sz="1200" b="0" i="0" kern="1200" dirty="0">
                <a:solidFill>
                  <a:schemeClr val="tx1"/>
                </a:solidFill>
                <a:effectLst/>
                <a:latin typeface="+mn-lt"/>
                <a:ea typeface="+mn-ea"/>
                <a:cs typeface="+mn-cs"/>
              </a:rPr>
              <a:t> particuliere woningeigenaren rekening houden met gebouwafhankelijke beschermde dieren. De wet verplicht dat gemeentes hiermee rekening houden maar hoe ze dat doen (elk particulier een eigen onderzoek laten betalen of dat op gemeentelijk niveau een </a:t>
            </a:r>
            <a:r>
              <a:rPr lang="nl-BE" sz="1200" b="0" i="0" kern="1200" dirty="0" err="1">
                <a:solidFill>
                  <a:schemeClr val="tx1"/>
                </a:solidFill>
                <a:effectLst/>
                <a:latin typeface="+mn-lt"/>
                <a:ea typeface="+mn-ea"/>
                <a:cs typeface="+mn-cs"/>
              </a:rPr>
              <a:t>gebiedsdekkende</a:t>
            </a:r>
            <a:r>
              <a:rPr lang="nl-BE" sz="1200" b="0" i="0" kern="1200" dirty="0">
                <a:solidFill>
                  <a:schemeClr val="tx1"/>
                </a:solidFill>
                <a:effectLst/>
                <a:latin typeface="+mn-lt"/>
                <a:ea typeface="+mn-ea"/>
                <a:cs typeface="+mn-cs"/>
              </a:rPr>
              <a:t> vergunning aanvragen) is voor elke gemeente afzonderlijk te beslissen. Vaak wordt dan via </a:t>
            </a:r>
            <a:r>
              <a:rPr lang="nl-BE" sz="1200" b="0" i="0" kern="1200" dirty="0" err="1">
                <a:solidFill>
                  <a:schemeClr val="tx1"/>
                </a:solidFill>
                <a:effectLst/>
                <a:latin typeface="+mn-lt"/>
                <a:ea typeface="+mn-ea"/>
                <a:cs typeface="+mn-cs"/>
              </a:rPr>
              <a:t>SMP’s</a:t>
            </a:r>
            <a:r>
              <a:rPr lang="nl-BE" sz="1200" b="0" i="0" kern="1200" dirty="0">
                <a:solidFill>
                  <a:schemeClr val="tx1"/>
                </a:solidFill>
                <a:effectLst/>
                <a:latin typeface="+mn-lt"/>
                <a:ea typeface="+mn-ea"/>
                <a:cs typeface="+mn-cs"/>
              </a:rPr>
              <a:t> (Soort Management Plan) tal van individuele ecologische onderzoeken gebundeld in 1 </a:t>
            </a:r>
            <a:r>
              <a:rPr lang="nl-BE" sz="1200" b="0" i="0" kern="1200" dirty="0" err="1">
                <a:solidFill>
                  <a:schemeClr val="tx1"/>
                </a:solidFill>
                <a:effectLst/>
                <a:latin typeface="+mn-lt"/>
                <a:ea typeface="+mn-ea"/>
                <a:cs typeface="+mn-cs"/>
              </a:rPr>
              <a:t>gebiedsdekkende</a:t>
            </a:r>
            <a:r>
              <a:rPr lang="nl-BE" sz="1200" b="0" i="0" kern="1200" dirty="0">
                <a:solidFill>
                  <a:schemeClr val="tx1"/>
                </a:solidFill>
                <a:effectLst/>
                <a:latin typeface="+mn-lt"/>
                <a:ea typeface="+mn-ea"/>
                <a:cs typeface="+mn-cs"/>
              </a:rPr>
              <a:t> inventarisatie. De gemeente krijgt op basis van die periodieke </a:t>
            </a:r>
            <a:r>
              <a:rPr lang="nl-BE" sz="1200" b="0" i="0" kern="1200" dirty="0" err="1">
                <a:solidFill>
                  <a:schemeClr val="tx1"/>
                </a:solidFill>
                <a:effectLst/>
                <a:latin typeface="+mn-lt"/>
                <a:ea typeface="+mn-ea"/>
                <a:cs typeface="+mn-cs"/>
              </a:rPr>
              <a:t>SMP’s</a:t>
            </a:r>
            <a:r>
              <a:rPr lang="nl-BE" sz="1200" b="0" i="0" kern="1200" dirty="0">
                <a:solidFill>
                  <a:schemeClr val="tx1"/>
                </a:solidFill>
                <a:effectLst/>
                <a:latin typeface="+mn-lt"/>
                <a:ea typeface="+mn-ea"/>
                <a:cs typeface="+mn-cs"/>
              </a:rPr>
              <a:t> een Omgevingsvergunning om natuurvriendelijk te isoleren (geldig 10 jaar). In juli 2024 werden de bestedingstermijnen van deze SPUK voor gemeenten verlengd van 2027 naar 2030. Ook de bestedings- en </a:t>
            </a:r>
            <a:r>
              <a:rPr lang="nl-BE" sz="1200" b="0" i="0" kern="1200" dirty="0" err="1">
                <a:solidFill>
                  <a:schemeClr val="tx1"/>
                </a:solidFill>
                <a:effectLst/>
                <a:latin typeface="+mn-lt"/>
                <a:ea typeface="+mn-ea"/>
                <a:cs typeface="+mn-cs"/>
              </a:rPr>
              <a:t>verstrekkingstermijnen</a:t>
            </a:r>
            <a:r>
              <a:rPr lang="nl-BE" sz="1200" b="0" i="0" kern="1200" dirty="0">
                <a:solidFill>
                  <a:schemeClr val="tx1"/>
                </a:solidFill>
                <a:effectLst/>
                <a:latin typeface="+mn-lt"/>
                <a:ea typeface="+mn-ea"/>
                <a:cs typeface="+mn-cs"/>
              </a:rPr>
              <a:t> voor provincies zijn verlengd, respectievelijk van 2027 naar 2030, en 2026 naar 2028. Gemeenten kunnen dus tot 1 juli 2028 de SPUK-middelen bij hun provincie aanvragen.</a:t>
            </a:r>
          </a:p>
          <a:p>
            <a:pPr marL="0" lvl="0" indent="0">
              <a:buFontTx/>
              <a:buNone/>
            </a:pPr>
            <a:r>
              <a:rPr lang="nl-BE" sz="1200" b="0" i="0" kern="1200" dirty="0">
                <a:solidFill>
                  <a:schemeClr val="tx1"/>
                </a:solidFill>
                <a:effectLst/>
                <a:latin typeface="+mn-lt"/>
                <a:ea typeface="+mn-ea"/>
                <a:cs typeface="+mn-cs"/>
              </a:rPr>
              <a:t>De directe aanleiding was een uitspraak van de Raad van State in augustus 2023 over spouwmuurisolatie en vleermuizen, waarin werd geoordeeld dat eerst voldoende ecologisch onderzoek nodig is om te voorkomen dat vleermuizen worden verstoord of gedood. De aanleiding was de botsing tussen woningisolatie en soortenbescherming. In Nederland werden bij het isoleren van daken en spouwmuren regelmatig beschermde dieren zoals vleermuizen, huismussen en gierzwaluwen verstoord of gedood, terwijl isolatie tegelijk nodig was voor energiebesparing en klimaatdoelen</a:t>
            </a:r>
          </a:p>
          <a:p>
            <a:pPr marL="914400" lvl="1" indent="-457200">
              <a:buFontTx/>
              <a:buChar char="-"/>
            </a:pPr>
            <a:endParaRPr lang="nl-BE" sz="1200" b="0" i="0" kern="1200" dirty="0">
              <a:solidFill>
                <a:schemeClr val="tx1"/>
              </a:solidFill>
              <a:effectLst/>
              <a:latin typeface="+mn-lt"/>
              <a:ea typeface="+mn-ea"/>
              <a:cs typeface="+mn-cs"/>
            </a:endParaRPr>
          </a:p>
          <a:p>
            <a:pPr marL="0" lvl="0" indent="0">
              <a:buFontTx/>
              <a:buNone/>
            </a:pPr>
            <a:r>
              <a:rPr lang="nl-BE" sz="1200" b="1" i="0" kern="1200" dirty="0">
                <a:solidFill>
                  <a:schemeClr val="tx1"/>
                </a:solidFill>
                <a:effectLst/>
                <a:latin typeface="+mn-lt"/>
                <a:ea typeface="+mn-ea"/>
                <a:cs typeface="+mn-cs"/>
              </a:rPr>
              <a:t>Verplichte neststenen in nieuwbouw</a:t>
            </a:r>
          </a:p>
          <a:p>
            <a:pPr marL="0" lvl="0" indent="0">
              <a:buFontTx/>
              <a:buNone/>
            </a:pPr>
            <a:r>
              <a:rPr lang="nl-BE" sz="1200" b="0" i="0" kern="1200" dirty="0">
                <a:solidFill>
                  <a:schemeClr val="tx1"/>
                </a:solidFill>
                <a:effectLst/>
                <a:latin typeface="+mn-lt"/>
                <a:ea typeface="+mn-ea"/>
                <a:cs typeface="+mn-cs"/>
              </a:rPr>
              <a:t>minister Mona Keijzer en directeur Vogelbescherming Karsten </a:t>
            </a:r>
            <a:r>
              <a:rPr lang="nl-BE" sz="1200" b="0" i="0" kern="1200" dirty="0" err="1">
                <a:solidFill>
                  <a:schemeClr val="tx1"/>
                </a:solidFill>
                <a:effectLst/>
                <a:latin typeface="+mn-lt"/>
                <a:ea typeface="+mn-ea"/>
                <a:cs typeface="+mn-cs"/>
              </a:rPr>
              <a:t>Schipperheijn</a:t>
            </a:r>
            <a:r>
              <a:rPr lang="nl-BE" sz="1200" b="0" i="0" kern="1200" dirty="0">
                <a:solidFill>
                  <a:schemeClr val="tx1"/>
                </a:solidFill>
                <a:effectLst/>
                <a:latin typeface="+mn-lt"/>
                <a:ea typeface="+mn-ea"/>
                <a:cs typeface="+mn-cs"/>
              </a:rPr>
              <a:t> overhandigen op 7 maart 51.965 handtekeningen om toch een landelijke verplichting met de bouwsector te doen</a:t>
            </a:r>
          </a:p>
          <a:p>
            <a:pPr marL="0" lvl="0" indent="0">
              <a:buFontTx/>
              <a:buNone/>
            </a:pPr>
            <a:r>
              <a:rPr lang="nl-BE" sz="1200" b="0" i="0" kern="1200" dirty="0">
                <a:solidFill>
                  <a:schemeClr val="tx1"/>
                </a:solidFill>
                <a:effectLst/>
                <a:latin typeface="+mn-lt"/>
                <a:ea typeface="+mn-ea"/>
                <a:cs typeface="+mn-cs"/>
              </a:rPr>
              <a:t>De technische eisen waaraan deze aangepaste verblijfsvoorzieningen namelijk zouden moeten voldoen, worden nog uitgewerkt in de Omgevingsregeling en zouden op z’n vroegst vanaf 1 juli 2026 kunnen gaan gelden. “Onaanvaardbaar”, vindt Vogelbescherming.</a:t>
            </a:r>
          </a:p>
          <a:p>
            <a:pPr marL="628650" lvl="1" indent="-171450">
              <a:buFontTx/>
              <a:buChar char="-"/>
            </a:pPr>
            <a:endParaRPr lang="nl-BE" sz="1200" b="0" i="0" kern="1200" dirty="0">
              <a:solidFill>
                <a:schemeClr val="tx1"/>
              </a:solidFill>
              <a:effectLst/>
              <a:latin typeface="+mn-lt"/>
              <a:ea typeface="+mn-ea"/>
              <a:cs typeface="+mn-cs"/>
            </a:endParaRPr>
          </a:p>
          <a:p>
            <a:pPr marL="914400" lvl="1" indent="-457200">
              <a:buFontTx/>
              <a:buChar char="-"/>
            </a:pPr>
            <a:endParaRPr lang="nl-BE" sz="1200" b="0" i="0" kern="1200" dirty="0">
              <a:solidFill>
                <a:schemeClr val="tx1"/>
              </a:solidFill>
              <a:effectLst/>
              <a:latin typeface="+mn-lt"/>
              <a:ea typeface="+mn-ea"/>
              <a:cs typeface="+mn-cs"/>
            </a:endParaRPr>
          </a:p>
          <a:p>
            <a:pPr marL="457200" lvl="1" indent="0">
              <a:buFontTx/>
              <a:buNone/>
            </a:pPr>
            <a:endParaRPr lang="nl-BE" sz="2600" dirty="0">
              <a:latin typeface="Meta Pro Thin" panose="02000406060000020004" pitchFamily="2" charset="0"/>
            </a:endParaRPr>
          </a:p>
        </p:txBody>
      </p:sp>
      <p:sp>
        <p:nvSpPr>
          <p:cNvPr id="4" name="Tijdelijke aanduiding voor dianummer 3">
            <a:extLst>
              <a:ext uri="{FF2B5EF4-FFF2-40B4-BE49-F238E27FC236}">
                <a16:creationId xmlns:a16="http://schemas.microsoft.com/office/drawing/2014/main" id="{177900D3-BAFE-0956-C581-7B32ED26D9D6}"/>
              </a:ext>
            </a:extLst>
          </p:cNvPr>
          <p:cNvSpPr>
            <a:spLocks noGrp="1"/>
          </p:cNvSpPr>
          <p:nvPr>
            <p:ph type="sldNum" sz="quarter" idx="5"/>
          </p:nvPr>
        </p:nvSpPr>
        <p:spPr/>
        <p:txBody>
          <a:bodyPr/>
          <a:lstStyle/>
          <a:p>
            <a:fld id="{A8471486-5036-4F64-BC53-EC7CFE58FD5B}" type="slidenum">
              <a:rPr lang="nl-BE" smtClean="0"/>
              <a:t>24</a:t>
            </a:fld>
            <a:endParaRPr lang="nl-BE"/>
          </a:p>
        </p:txBody>
      </p:sp>
    </p:spTree>
    <p:extLst>
      <p:ext uri="{BB962C8B-B14F-4D97-AF65-F5344CB8AC3E}">
        <p14:creationId xmlns:p14="http://schemas.microsoft.com/office/powerpoint/2010/main" val="41789581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09480E-97A5-C169-3596-0062024B347C}"/>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95D46E32-A2FC-8394-B9D5-BA83E1D2BAE4}"/>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C3CDDB63-5FBA-2C4D-FD8F-55FD345B0EDE}"/>
              </a:ext>
            </a:extLst>
          </p:cNvPr>
          <p:cNvSpPr>
            <a:spLocks noGrp="1"/>
          </p:cNvSpPr>
          <p:nvPr>
            <p:ph type="body" idx="1"/>
          </p:nvPr>
        </p:nvSpPr>
        <p:spPr/>
        <p:txBody>
          <a:bodyPr/>
          <a:lstStyle/>
          <a:p>
            <a:pPr marL="0" lvl="0" indent="0">
              <a:buFontTx/>
              <a:buNone/>
            </a:pPr>
            <a:r>
              <a:rPr lang="nl-BE" sz="2600" b="1" dirty="0">
                <a:latin typeface="Meta Pro Thin" panose="02000406060000020004" pitchFamily="2" charset="0"/>
              </a:rPr>
              <a:t>In de UK zoomen we even in op verplichtingen (om zo natuurinclusiviteit in te voeren)</a:t>
            </a:r>
          </a:p>
          <a:p>
            <a:pPr marL="457200" lvl="1" indent="0">
              <a:buFontTx/>
              <a:buNone/>
            </a:pPr>
            <a:endParaRPr lang="nl-BE" sz="2600" b="1" dirty="0">
              <a:latin typeface="Meta Pro Thin" panose="02000406060000020004" pitchFamily="2" charset="0"/>
            </a:endParaRPr>
          </a:p>
          <a:p>
            <a:pPr marL="0" lvl="0" indent="0">
              <a:buFontTx/>
              <a:buNone/>
            </a:pPr>
            <a:r>
              <a:rPr lang="nl-BE" sz="2600" b="1" dirty="0" err="1">
                <a:latin typeface="Meta Pro Thin" panose="02000406060000020004" pitchFamily="2" charset="0"/>
              </a:rPr>
              <a:t>Biodiversity</a:t>
            </a:r>
            <a:r>
              <a:rPr lang="nl-BE" sz="2600" b="1" dirty="0">
                <a:latin typeface="Meta Pro Thin" panose="02000406060000020004" pitchFamily="2" charset="0"/>
              </a:rPr>
              <a:t> Net </a:t>
            </a:r>
            <a:r>
              <a:rPr lang="nl-BE" sz="2600" b="1" dirty="0" err="1">
                <a:latin typeface="Meta Pro Thin" panose="02000406060000020004" pitchFamily="2" charset="0"/>
              </a:rPr>
              <a:t>Gain</a:t>
            </a:r>
            <a:r>
              <a:rPr lang="nl-BE" sz="2600" b="1" dirty="0">
                <a:latin typeface="Meta Pro Thin" panose="02000406060000020004" pitchFamily="2" charset="0"/>
              </a:rPr>
              <a:t>:</a:t>
            </a:r>
          </a:p>
          <a:p>
            <a:pPr marL="457200" lvl="0" indent="-457200">
              <a:buFontTx/>
              <a:buChar char="-"/>
            </a:pPr>
            <a:r>
              <a:rPr lang="nl-BE" sz="2600" dirty="0">
                <a:latin typeface="Meta Pro Thin" panose="02000406060000020004" pitchFamily="2" charset="0"/>
              </a:rPr>
              <a:t>De verplichte netto-toename van de biodiversiteit (BNG) in Engeland, zoals vastgelegd in de Environment Act 2021, verplicht projectontwikkelaars om bij de meeste nieuwe bouwvergunningen te zorgen voor een toename van de habitatwaarde met minimaal 10%. Deze regelgeving, die van kracht wordt vanaf februari 2024 (grote locaties) en april 2024 (kleine locaties), schrijft voor dat habitatverbeteringen gedurende ten minste 30 jaar moeten worden gehandhaafd, vaak via oplossingen op locatie, buiten de locatie of via wettelijke compensatie via </a:t>
            </a:r>
            <a:r>
              <a:rPr lang="nl-BE" sz="2600" dirty="0" err="1">
                <a:latin typeface="Meta Pro Thin" panose="02000406060000020004" pitchFamily="2" charset="0"/>
              </a:rPr>
              <a:t>credits</a:t>
            </a:r>
            <a:r>
              <a:rPr lang="nl-BE" sz="2600" dirty="0">
                <a:latin typeface="Meta Pro Thin" panose="02000406060000020004" pitchFamily="2" charset="0"/>
              </a:rPr>
              <a:t> (om NBS op grote schaal te ontwikkelen)</a:t>
            </a:r>
          </a:p>
          <a:p>
            <a:pPr marL="914400" lvl="1" indent="-457200">
              <a:buFontTx/>
              <a:buChar char="-"/>
            </a:pPr>
            <a:endParaRPr lang="nl-BE" sz="2600" dirty="0">
              <a:latin typeface="Meta Pro Thin" panose="02000406060000020004" pitchFamily="2" charset="0"/>
            </a:endParaRPr>
          </a:p>
          <a:p>
            <a:pPr marL="0" lvl="0" indent="0">
              <a:buFontTx/>
              <a:buNone/>
            </a:pPr>
            <a:r>
              <a:rPr lang="nl-BE" sz="2600" dirty="0">
                <a:latin typeface="Meta Pro Thin" panose="02000406060000020004" pitchFamily="2" charset="0"/>
              </a:rPr>
              <a:t>Verplichte </a:t>
            </a:r>
            <a:r>
              <a:rPr lang="nl-BE" sz="2600" dirty="0" err="1">
                <a:latin typeface="Meta Pro Thin" panose="02000406060000020004" pitchFamily="2" charset="0"/>
              </a:rPr>
              <a:t>swift</a:t>
            </a:r>
            <a:r>
              <a:rPr lang="nl-BE" sz="2600" dirty="0">
                <a:latin typeface="Meta Pro Thin" panose="02000406060000020004" pitchFamily="2" charset="0"/>
              </a:rPr>
              <a:t> </a:t>
            </a:r>
            <a:r>
              <a:rPr lang="nl-BE" sz="2600" dirty="0" err="1">
                <a:latin typeface="Meta Pro Thin" panose="02000406060000020004" pitchFamily="2" charset="0"/>
              </a:rPr>
              <a:t>bricks</a:t>
            </a:r>
            <a:r>
              <a:rPr lang="nl-BE" sz="2600" dirty="0">
                <a:latin typeface="Meta Pro Thin" panose="02000406060000020004" pitchFamily="2" charset="0"/>
              </a:rPr>
              <a:t>:</a:t>
            </a:r>
          </a:p>
          <a:p>
            <a:pPr marL="0" lvl="0" indent="0">
              <a:buFontTx/>
              <a:buNone/>
            </a:pPr>
            <a:r>
              <a:rPr lang="nl-BE" sz="2600" dirty="0">
                <a:latin typeface="Meta Pro Thin" panose="02000406060000020004" pitchFamily="2" charset="0"/>
              </a:rPr>
              <a:t>- Schotland is de eerste regio in het Verenigd Koninkrijk geworden die in alle nieuwe gebouwen bakstenen met nestgaten verplicht stelt, na de goedkeuring van de Natural Environment (Scotland) Bill.</a:t>
            </a:r>
          </a:p>
          <a:p>
            <a:pPr marL="457200" lvl="1" indent="0">
              <a:buFontTx/>
              <a:buNone/>
            </a:pPr>
            <a:endParaRPr lang="nl-BE" sz="2600" dirty="0">
              <a:latin typeface="Meta Pro Thin" panose="02000406060000020004" pitchFamily="2" charset="0"/>
            </a:endParaRPr>
          </a:p>
          <a:p>
            <a:pPr marL="457200" lvl="1" indent="0">
              <a:buFontTx/>
              <a:buNone/>
            </a:pPr>
            <a:r>
              <a:rPr lang="nl-BE" sz="2600" dirty="0">
                <a:latin typeface="Meta Pro Thin" panose="02000406060000020004" pitchFamily="2" charset="0"/>
              </a:rPr>
              <a:t>Voor de woningbouw- en bouwsector introduceert deze maatregel een nieuw verplicht ontwerpelement dat projectontwikkelaars vanaf 2027 in hun projecten moeten opnemen, na een consultatieperiode van 12 maanden om de bouwnormen definitief vast te stellen. Gierzwaluwstenen, holle, geïntegreerde elementen die doorgaans ongeveer £ 30–£ 35 kosten, bieden nestholtes... Swift-bakstenen, holle, geïntegreerde elementen die doorgaans zo’n 30 tot 35 pond kosten, bieden nestholtes voor gierzwaluwen, mussen, spreeuwen en andere soorten die door moderne bouwmethoden hun natuurlijke nestplaatsen zijn kwijtgeraakt. Terwijl Engeland het gebruik ervan momenteel via ruimtelijke ordeningsrichtlijnen aanmoedigt, is Schotland het eerste land dat hier wetgeving voor heeft ingevoerd.</a:t>
            </a:r>
          </a:p>
        </p:txBody>
      </p:sp>
      <p:sp>
        <p:nvSpPr>
          <p:cNvPr id="4" name="Tijdelijke aanduiding voor dianummer 3">
            <a:extLst>
              <a:ext uri="{FF2B5EF4-FFF2-40B4-BE49-F238E27FC236}">
                <a16:creationId xmlns:a16="http://schemas.microsoft.com/office/drawing/2014/main" id="{0A30402B-8EDB-413A-1CC6-7A36F26B1EDD}"/>
              </a:ext>
            </a:extLst>
          </p:cNvPr>
          <p:cNvSpPr>
            <a:spLocks noGrp="1"/>
          </p:cNvSpPr>
          <p:nvPr>
            <p:ph type="sldNum" sz="quarter" idx="5"/>
          </p:nvPr>
        </p:nvSpPr>
        <p:spPr/>
        <p:txBody>
          <a:bodyPr/>
          <a:lstStyle/>
          <a:p>
            <a:fld id="{A8471486-5036-4F64-BC53-EC7CFE58FD5B}" type="slidenum">
              <a:rPr lang="nl-BE" smtClean="0"/>
              <a:t>25</a:t>
            </a:fld>
            <a:endParaRPr lang="nl-BE"/>
          </a:p>
        </p:txBody>
      </p:sp>
    </p:spTree>
    <p:extLst>
      <p:ext uri="{BB962C8B-B14F-4D97-AF65-F5344CB8AC3E}">
        <p14:creationId xmlns:p14="http://schemas.microsoft.com/office/powerpoint/2010/main" val="42334770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Op Vlaams niveau speelt zich dit ook af</a:t>
            </a:r>
          </a:p>
        </p:txBody>
      </p:sp>
      <p:sp>
        <p:nvSpPr>
          <p:cNvPr id="4" name="Tijdelijke aanduiding voor dianummer 3"/>
          <p:cNvSpPr>
            <a:spLocks noGrp="1"/>
          </p:cNvSpPr>
          <p:nvPr>
            <p:ph type="sldNum" sz="quarter" idx="5"/>
          </p:nvPr>
        </p:nvSpPr>
        <p:spPr/>
        <p:txBody>
          <a:bodyPr/>
          <a:lstStyle/>
          <a:p>
            <a:fld id="{A8471486-5036-4F64-BC53-EC7CFE58FD5B}" type="slidenum">
              <a:rPr lang="nl-BE" smtClean="0"/>
              <a:t>3</a:t>
            </a:fld>
            <a:endParaRPr lang="nl-BE"/>
          </a:p>
        </p:txBody>
      </p:sp>
    </p:spTree>
    <p:extLst>
      <p:ext uri="{BB962C8B-B14F-4D97-AF65-F5344CB8AC3E}">
        <p14:creationId xmlns:p14="http://schemas.microsoft.com/office/powerpoint/2010/main" val="2312988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66BA59-7181-BCFC-DDD1-176A01E47BD2}"/>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DD5BC81E-047C-5595-8F7D-2C633580665D}"/>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6E2F6D4F-4937-B96E-3BAC-86C19294D63C}"/>
              </a:ext>
            </a:extLst>
          </p:cNvPr>
          <p:cNvSpPr>
            <a:spLocks noGrp="1"/>
          </p:cNvSpPr>
          <p:nvPr>
            <p:ph type="body" idx="1"/>
          </p:nvPr>
        </p:nvSpPr>
        <p:spPr/>
        <p:txBody>
          <a:bodyPr/>
          <a:lstStyle/>
          <a:p>
            <a:r>
              <a:rPr lang="nl-BE" dirty="0"/>
              <a:t>Op Vlaams niveau speelt zich dit ook af</a:t>
            </a:r>
          </a:p>
        </p:txBody>
      </p:sp>
      <p:sp>
        <p:nvSpPr>
          <p:cNvPr id="4" name="Tijdelijke aanduiding voor dianummer 3">
            <a:extLst>
              <a:ext uri="{FF2B5EF4-FFF2-40B4-BE49-F238E27FC236}">
                <a16:creationId xmlns:a16="http://schemas.microsoft.com/office/drawing/2014/main" id="{58D6AE1B-B135-9998-33CB-B82B6DBB053C}"/>
              </a:ext>
            </a:extLst>
          </p:cNvPr>
          <p:cNvSpPr>
            <a:spLocks noGrp="1"/>
          </p:cNvSpPr>
          <p:nvPr>
            <p:ph type="sldNum" sz="quarter" idx="5"/>
          </p:nvPr>
        </p:nvSpPr>
        <p:spPr/>
        <p:txBody>
          <a:bodyPr/>
          <a:lstStyle/>
          <a:p>
            <a:fld id="{A8471486-5036-4F64-BC53-EC7CFE58FD5B}" type="slidenum">
              <a:rPr lang="nl-BE" smtClean="0"/>
              <a:t>4</a:t>
            </a:fld>
            <a:endParaRPr lang="nl-BE"/>
          </a:p>
        </p:txBody>
      </p:sp>
    </p:spTree>
    <p:extLst>
      <p:ext uri="{BB962C8B-B14F-4D97-AF65-F5344CB8AC3E}">
        <p14:creationId xmlns:p14="http://schemas.microsoft.com/office/powerpoint/2010/main" val="16003837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06937A-B738-21FE-8BB1-7171DB966D77}"/>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845BBC08-9D55-39E1-133E-583EADF9DE33}"/>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6397CCF4-6B53-90E6-A30B-23C55FBC5471}"/>
              </a:ext>
            </a:extLst>
          </p:cNvPr>
          <p:cNvSpPr>
            <a:spLocks noGrp="1"/>
          </p:cNvSpPr>
          <p:nvPr>
            <p:ph type="body" idx="1"/>
          </p:nvPr>
        </p:nvSpPr>
        <p:spPr/>
        <p:txBody>
          <a:bodyPr/>
          <a:lstStyle/>
          <a:p>
            <a:pPr lvl="0"/>
            <a:r>
              <a:rPr lang="nl-BE" sz="2600" dirty="0">
                <a:latin typeface="Meta Pro Thin"/>
              </a:rPr>
              <a:t>van sept 2023 – aug 2026 (31 mei 2027)</a:t>
            </a:r>
          </a:p>
          <a:p>
            <a:pPr lvl="0"/>
            <a:r>
              <a:rPr lang="nl-BE" sz="2600" dirty="0">
                <a:latin typeface="Meta Pro Thin" panose="02000406060000020004" pitchFamily="2" charset="0"/>
              </a:rPr>
              <a:t>21 projectpartners</a:t>
            </a:r>
          </a:p>
          <a:p>
            <a:pPr lvl="0"/>
            <a:r>
              <a:rPr lang="nl-BE" sz="2600" dirty="0">
                <a:latin typeface="Meta Pro Thin" panose="02000406060000020004" pitchFamily="2" charset="0"/>
              </a:rPr>
              <a:t>concrete ecologische, wetgevende, beleidsaanbevelingen maken  </a:t>
            </a:r>
          </a:p>
        </p:txBody>
      </p:sp>
      <p:sp>
        <p:nvSpPr>
          <p:cNvPr id="4" name="Tijdelijke aanduiding voor dianummer 3">
            <a:extLst>
              <a:ext uri="{FF2B5EF4-FFF2-40B4-BE49-F238E27FC236}">
                <a16:creationId xmlns:a16="http://schemas.microsoft.com/office/drawing/2014/main" id="{3E58CD61-A450-A3BE-6553-1395FFF0C978}"/>
              </a:ext>
            </a:extLst>
          </p:cNvPr>
          <p:cNvSpPr>
            <a:spLocks noGrp="1"/>
          </p:cNvSpPr>
          <p:nvPr>
            <p:ph type="sldNum" sz="quarter" idx="5"/>
          </p:nvPr>
        </p:nvSpPr>
        <p:spPr/>
        <p:txBody>
          <a:bodyPr/>
          <a:lstStyle/>
          <a:p>
            <a:fld id="{A8471486-5036-4F64-BC53-EC7CFE58FD5B}" type="slidenum">
              <a:rPr lang="nl-BE" smtClean="0"/>
              <a:t>5</a:t>
            </a:fld>
            <a:endParaRPr lang="nl-BE"/>
          </a:p>
        </p:txBody>
      </p:sp>
    </p:spTree>
    <p:extLst>
      <p:ext uri="{BB962C8B-B14F-4D97-AF65-F5344CB8AC3E}">
        <p14:creationId xmlns:p14="http://schemas.microsoft.com/office/powerpoint/2010/main" val="575257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00F374-E277-E6A9-8A19-CC4FB916A803}"/>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13C7D383-9C3D-15D4-D1C7-82EF4119DB48}"/>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73DECC64-C44B-8BA5-E91A-1FA4DA308647}"/>
              </a:ext>
            </a:extLst>
          </p:cNvPr>
          <p:cNvSpPr>
            <a:spLocks noGrp="1"/>
          </p:cNvSpPr>
          <p:nvPr>
            <p:ph type="body" idx="1"/>
          </p:nvPr>
        </p:nvSpPr>
        <p:spPr/>
        <p:txBody>
          <a:bodyPr/>
          <a:lstStyle/>
          <a:p>
            <a:pPr lvl="0"/>
            <a:r>
              <a:rPr lang="nl-BE" sz="2600" dirty="0">
                <a:latin typeface="Meta Pro Thin" panose="02000406060000020004" pitchFamily="2" charset="0"/>
              </a:rPr>
              <a:t>Onze gebouwen, dorpen en steden zijn al duizenden jaren een onbewust habitat voor tal van plant- en diersoorten die onze aanwezigheid gebruiken voor hun voortbestaan. Het is die rijkdom en al haar ecosysteemvoordelen/diensten die dreigen verloren te gaan zonder een natuurinclusieve aandacht voor projecten</a:t>
            </a:r>
          </a:p>
        </p:txBody>
      </p:sp>
      <p:sp>
        <p:nvSpPr>
          <p:cNvPr id="4" name="Tijdelijke aanduiding voor dianummer 3">
            <a:extLst>
              <a:ext uri="{FF2B5EF4-FFF2-40B4-BE49-F238E27FC236}">
                <a16:creationId xmlns:a16="http://schemas.microsoft.com/office/drawing/2014/main" id="{2AE751F6-7D77-9F98-FB92-0E455A92D35B}"/>
              </a:ext>
            </a:extLst>
          </p:cNvPr>
          <p:cNvSpPr>
            <a:spLocks noGrp="1"/>
          </p:cNvSpPr>
          <p:nvPr>
            <p:ph type="sldNum" sz="quarter" idx="5"/>
          </p:nvPr>
        </p:nvSpPr>
        <p:spPr/>
        <p:txBody>
          <a:bodyPr/>
          <a:lstStyle/>
          <a:p>
            <a:fld id="{A8471486-5036-4F64-BC53-EC7CFE58FD5B}" type="slidenum">
              <a:rPr lang="nl-BE" smtClean="0"/>
              <a:t>6</a:t>
            </a:fld>
            <a:endParaRPr lang="nl-BE"/>
          </a:p>
        </p:txBody>
      </p:sp>
    </p:spTree>
    <p:extLst>
      <p:ext uri="{BB962C8B-B14F-4D97-AF65-F5344CB8AC3E}">
        <p14:creationId xmlns:p14="http://schemas.microsoft.com/office/powerpoint/2010/main" val="28630328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2C0F13-66D6-5971-497F-DCEDFBC38B67}"/>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9FB20F36-C0D5-388A-C5A3-441F91077ABA}"/>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F994CF4E-BF32-1B33-BEB5-485A54B3F755}"/>
              </a:ext>
            </a:extLst>
          </p:cNvPr>
          <p:cNvSpPr>
            <a:spLocks noGrp="1"/>
          </p:cNvSpPr>
          <p:nvPr>
            <p:ph type="body" idx="1"/>
          </p:nvPr>
        </p:nvSpPr>
        <p:spPr/>
        <p:txBody>
          <a:bodyPr/>
          <a:lstStyle/>
          <a:p>
            <a:pPr lvl="0"/>
            <a:endParaRPr lang="nl-BE" sz="2600" dirty="0">
              <a:latin typeface="Meta Pro Thin" panose="02000406060000020004" pitchFamily="2" charset="0"/>
            </a:endParaRPr>
          </a:p>
        </p:txBody>
      </p:sp>
      <p:sp>
        <p:nvSpPr>
          <p:cNvPr id="4" name="Tijdelijke aanduiding voor dianummer 3">
            <a:extLst>
              <a:ext uri="{FF2B5EF4-FFF2-40B4-BE49-F238E27FC236}">
                <a16:creationId xmlns:a16="http://schemas.microsoft.com/office/drawing/2014/main" id="{BCF26981-14BD-D678-574E-319D63261D06}"/>
              </a:ext>
            </a:extLst>
          </p:cNvPr>
          <p:cNvSpPr>
            <a:spLocks noGrp="1"/>
          </p:cNvSpPr>
          <p:nvPr>
            <p:ph type="sldNum" sz="quarter" idx="5"/>
          </p:nvPr>
        </p:nvSpPr>
        <p:spPr/>
        <p:txBody>
          <a:bodyPr/>
          <a:lstStyle/>
          <a:p>
            <a:fld id="{A8471486-5036-4F64-BC53-EC7CFE58FD5B}" type="slidenum">
              <a:rPr lang="nl-BE" smtClean="0"/>
              <a:t>7</a:t>
            </a:fld>
            <a:endParaRPr lang="nl-BE"/>
          </a:p>
        </p:txBody>
      </p:sp>
    </p:spTree>
    <p:extLst>
      <p:ext uri="{BB962C8B-B14F-4D97-AF65-F5344CB8AC3E}">
        <p14:creationId xmlns:p14="http://schemas.microsoft.com/office/powerpoint/2010/main" val="3185555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CAFBD5-16A7-1DF7-ABED-CE03F4F94C68}"/>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25778F73-A2CA-4621-1E68-274A15FFCC31}"/>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876F7BB2-0B81-3730-74CD-D81D1E39A088}"/>
              </a:ext>
            </a:extLst>
          </p:cNvPr>
          <p:cNvSpPr>
            <a:spLocks noGrp="1"/>
          </p:cNvSpPr>
          <p:nvPr>
            <p:ph type="body" idx="1"/>
          </p:nvPr>
        </p:nvSpPr>
        <p:spPr/>
        <p:txBody>
          <a:bodyPr/>
          <a:lstStyle/>
          <a:p>
            <a:pPr lvl="0"/>
            <a:endParaRPr lang="nl-BE" sz="2600" dirty="0">
              <a:latin typeface="Meta Pro Thin" panose="02000406060000020004" pitchFamily="2" charset="0"/>
            </a:endParaRPr>
          </a:p>
        </p:txBody>
      </p:sp>
      <p:sp>
        <p:nvSpPr>
          <p:cNvPr id="4" name="Tijdelijke aanduiding voor dianummer 3">
            <a:extLst>
              <a:ext uri="{FF2B5EF4-FFF2-40B4-BE49-F238E27FC236}">
                <a16:creationId xmlns:a16="http://schemas.microsoft.com/office/drawing/2014/main" id="{E1ED9940-3D5B-DF2E-B0FB-E07CD7C9AB53}"/>
              </a:ext>
            </a:extLst>
          </p:cNvPr>
          <p:cNvSpPr>
            <a:spLocks noGrp="1"/>
          </p:cNvSpPr>
          <p:nvPr>
            <p:ph type="sldNum" sz="quarter" idx="5"/>
          </p:nvPr>
        </p:nvSpPr>
        <p:spPr/>
        <p:txBody>
          <a:bodyPr/>
          <a:lstStyle/>
          <a:p>
            <a:fld id="{A8471486-5036-4F64-BC53-EC7CFE58FD5B}" type="slidenum">
              <a:rPr lang="nl-BE" smtClean="0"/>
              <a:t>8</a:t>
            </a:fld>
            <a:endParaRPr lang="nl-BE"/>
          </a:p>
        </p:txBody>
      </p:sp>
    </p:spTree>
    <p:extLst>
      <p:ext uri="{BB962C8B-B14F-4D97-AF65-F5344CB8AC3E}">
        <p14:creationId xmlns:p14="http://schemas.microsoft.com/office/powerpoint/2010/main" val="26094901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89113A-1E8F-646F-A7D4-D4F188822447}"/>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164B8DA8-6647-C96E-2296-E1C959B8C45F}"/>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21A0D8DE-8C13-2D9D-0B7D-D732A4DC5D99}"/>
              </a:ext>
            </a:extLst>
          </p:cNvPr>
          <p:cNvSpPr>
            <a:spLocks noGrp="1"/>
          </p:cNvSpPr>
          <p:nvPr>
            <p:ph type="body" idx="1"/>
          </p:nvPr>
        </p:nvSpPr>
        <p:spPr/>
        <p:txBody>
          <a:bodyPr/>
          <a:lstStyle/>
          <a:p>
            <a:pPr lvl="0"/>
            <a:endParaRPr lang="nl-BE" sz="2600" dirty="0">
              <a:latin typeface="Meta Pro Thin" panose="02000406060000020004" pitchFamily="2" charset="0"/>
            </a:endParaRPr>
          </a:p>
        </p:txBody>
      </p:sp>
      <p:sp>
        <p:nvSpPr>
          <p:cNvPr id="4" name="Tijdelijke aanduiding voor dianummer 3">
            <a:extLst>
              <a:ext uri="{FF2B5EF4-FFF2-40B4-BE49-F238E27FC236}">
                <a16:creationId xmlns:a16="http://schemas.microsoft.com/office/drawing/2014/main" id="{DD7F6480-0537-F25C-96EB-247999019C82}"/>
              </a:ext>
            </a:extLst>
          </p:cNvPr>
          <p:cNvSpPr>
            <a:spLocks noGrp="1"/>
          </p:cNvSpPr>
          <p:nvPr>
            <p:ph type="sldNum" sz="quarter" idx="5"/>
          </p:nvPr>
        </p:nvSpPr>
        <p:spPr/>
        <p:txBody>
          <a:bodyPr/>
          <a:lstStyle/>
          <a:p>
            <a:fld id="{A8471486-5036-4F64-BC53-EC7CFE58FD5B}" type="slidenum">
              <a:rPr lang="nl-BE" smtClean="0"/>
              <a:t>9</a:t>
            </a:fld>
            <a:endParaRPr lang="nl-BE"/>
          </a:p>
        </p:txBody>
      </p:sp>
    </p:spTree>
    <p:extLst>
      <p:ext uri="{BB962C8B-B14F-4D97-AF65-F5344CB8AC3E}">
        <p14:creationId xmlns:p14="http://schemas.microsoft.com/office/powerpoint/2010/main" val="1273725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302FC6-507C-4E5D-48CE-84E50786942D}"/>
              </a:ext>
            </a:extLst>
          </p:cNvPr>
          <p:cNvSpPr>
            <a:spLocks noGrp="1"/>
          </p:cNvSpPr>
          <p:nvPr>
            <p:ph type="ctrTitle"/>
          </p:nvPr>
        </p:nvSpPr>
        <p:spPr>
          <a:xfrm>
            <a:off x="1524000" y="1122363"/>
            <a:ext cx="9144000" cy="2387600"/>
          </a:xfrm>
        </p:spPr>
        <p:txBody>
          <a:bodyPr anchor="b"/>
          <a:lstStyle>
            <a:lvl1pPr algn="ctr">
              <a:defRPr sz="6000"/>
            </a:lvl1pPr>
          </a:lstStyle>
          <a:p>
            <a:r>
              <a:rPr lang="nl-NL" dirty="0"/>
              <a:t>Klik om stijl te bewerken</a:t>
            </a:r>
            <a:endParaRPr lang="nl-BE" dirty="0"/>
          </a:p>
        </p:txBody>
      </p:sp>
      <p:sp>
        <p:nvSpPr>
          <p:cNvPr id="3" name="Ondertitel 2">
            <a:extLst>
              <a:ext uri="{FF2B5EF4-FFF2-40B4-BE49-F238E27FC236}">
                <a16:creationId xmlns:a16="http://schemas.microsoft.com/office/drawing/2014/main" id="{69B61D07-A2C8-BFA7-9925-666D0CDA747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BE"/>
          </a:p>
        </p:txBody>
      </p:sp>
      <p:sp>
        <p:nvSpPr>
          <p:cNvPr id="4" name="Tijdelijke aanduiding voor datum 3">
            <a:extLst>
              <a:ext uri="{FF2B5EF4-FFF2-40B4-BE49-F238E27FC236}">
                <a16:creationId xmlns:a16="http://schemas.microsoft.com/office/drawing/2014/main" id="{4F2311A7-54BC-F016-1D27-0ED51EA8D5E0}"/>
              </a:ext>
            </a:extLst>
          </p:cNvPr>
          <p:cNvSpPr>
            <a:spLocks noGrp="1"/>
          </p:cNvSpPr>
          <p:nvPr>
            <p:ph type="dt" sz="half" idx="10"/>
          </p:nvPr>
        </p:nvSpPr>
        <p:spPr/>
        <p:txBody>
          <a:bodyPr/>
          <a:lstStyle/>
          <a:p>
            <a:fld id="{41A7B955-28C5-47DE-980B-515F37287019}" type="datetimeFigureOut">
              <a:rPr lang="nl-BE" smtClean="0"/>
              <a:t>21/04/2026</a:t>
            </a:fld>
            <a:endParaRPr lang="nl-BE"/>
          </a:p>
        </p:txBody>
      </p:sp>
      <p:sp>
        <p:nvSpPr>
          <p:cNvPr id="5" name="Tijdelijke aanduiding voor voettekst 4">
            <a:extLst>
              <a:ext uri="{FF2B5EF4-FFF2-40B4-BE49-F238E27FC236}">
                <a16:creationId xmlns:a16="http://schemas.microsoft.com/office/drawing/2014/main" id="{D252602B-8DF4-1D07-9DC9-19555F9BB1E1}"/>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9F4DBF76-55CC-D3B7-B73C-47D653D7FC5D}"/>
              </a:ext>
            </a:extLst>
          </p:cNvPr>
          <p:cNvSpPr>
            <a:spLocks noGrp="1"/>
          </p:cNvSpPr>
          <p:nvPr>
            <p:ph type="sldNum" sz="quarter" idx="12"/>
          </p:nvPr>
        </p:nvSpPr>
        <p:spPr/>
        <p:txBody>
          <a:bodyPr/>
          <a:lstStyle/>
          <a:p>
            <a:fld id="{F8E84B64-C2B5-4753-9280-09A25DF585C6}" type="slidenum">
              <a:rPr lang="nl-BE" smtClean="0"/>
              <a:t>‹nr.›</a:t>
            </a:fld>
            <a:endParaRPr lang="nl-BE"/>
          </a:p>
        </p:txBody>
      </p:sp>
    </p:spTree>
    <p:extLst>
      <p:ext uri="{BB962C8B-B14F-4D97-AF65-F5344CB8AC3E}">
        <p14:creationId xmlns:p14="http://schemas.microsoft.com/office/powerpoint/2010/main" val="364550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4C5DE5-AD73-77A6-D991-0460DDF21BE8}"/>
              </a:ext>
            </a:extLst>
          </p:cNvPr>
          <p:cNvSpPr>
            <a:spLocks noGrp="1"/>
          </p:cNvSpPr>
          <p:nvPr>
            <p:ph type="title"/>
          </p:nvPr>
        </p:nvSpPr>
        <p:spPr/>
        <p:txBody>
          <a:bodyPr/>
          <a:lstStyle/>
          <a:p>
            <a:r>
              <a:rPr lang="nl-NL"/>
              <a:t>Klik om stijl te bewerken</a:t>
            </a:r>
            <a:endParaRPr lang="nl-BE"/>
          </a:p>
        </p:txBody>
      </p:sp>
      <p:sp>
        <p:nvSpPr>
          <p:cNvPr id="3" name="Tijdelijke aanduiding voor verticale tekst 2">
            <a:extLst>
              <a:ext uri="{FF2B5EF4-FFF2-40B4-BE49-F238E27FC236}">
                <a16:creationId xmlns:a16="http://schemas.microsoft.com/office/drawing/2014/main" id="{C2B36D68-91D7-C577-53BB-B8266EDB78F3}"/>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68DFC537-EB34-66C1-9A9C-4CD97983F091}"/>
              </a:ext>
            </a:extLst>
          </p:cNvPr>
          <p:cNvSpPr>
            <a:spLocks noGrp="1"/>
          </p:cNvSpPr>
          <p:nvPr>
            <p:ph type="dt" sz="half" idx="10"/>
          </p:nvPr>
        </p:nvSpPr>
        <p:spPr/>
        <p:txBody>
          <a:bodyPr/>
          <a:lstStyle/>
          <a:p>
            <a:fld id="{41A7B955-28C5-47DE-980B-515F37287019}" type="datetimeFigureOut">
              <a:rPr lang="nl-BE" smtClean="0"/>
              <a:t>21/04/2026</a:t>
            </a:fld>
            <a:endParaRPr lang="nl-BE"/>
          </a:p>
        </p:txBody>
      </p:sp>
      <p:sp>
        <p:nvSpPr>
          <p:cNvPr id="5" name="Tijdelijke aanduiding voor voettekst 4">
            <a:extLst>
              <a:ext uri="{FF2B5EF4-FFF2-40B4-BE49-F238E27FC236}">
                <a16:creationId xmlns:a16="http://schemas.microsoft.com/office/drawing/2014/main" id="{A2122B67-3BC8-4A79-92B0-167724843FA0}"/>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EA23840E-6037-1597-2B10-E0800984DF1F}"/>
              </a:ext>
            </a:extLst>
          </p:cNvPr>
          <p:cNvSpPr>
            <a:spLocks noGrp="1"/>
          </p:cNvSpPr>
          <p:nvPr>
            <p:ph type="sldNum" sz="quarter" idx="12"/>
          </p:nvPr>
        </p:nvSpPr>
        <p:spPr/>
        <p:txBody>
          <a:bodyPr/>
          <a:lstStyle/>
          <a:p>
            <a:fld id="{F8E84B64-C2B5-4753-9280-09A25DF585C6}" type="slidenum">
              <a:rPr lang="nl-BE" smtClean="0"/>
              <a:t>‹nr.›</a:t>
            </a:fld>
            <a:endParaRPr lang="nl-BE"/>
          </a:p>
        </p:txBody>
      </p:sp>
    </p:spTree>
    <p:extLst>
      <p:ext uri="{BB962C8B-B14F-4D97-AF65-F5344CB8AC3E}">
        <p14:creationId xmlns:p14="http://schemas.microsoft.com/office/powerpoint/2010/main" val="1685840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C949B0D2-18BF-3D85-F0E6-72C7D782E727}"/>
              </a:ext>
            </a:extLst>
          </p:cNvPr>
          <p:cNvSpPr>
            <a:spLocks noGrp="1"/>
          </p:cNvSpPr>
          <p:nvPr>
            <p:ph type="title" orient="vert"/>
          </p:nvPr>
        </p:nvSpPr>
        <p:spPr>
          <a:xfrm>
            <a:off x="8724900" y="365125"/>
            <a:ext cx="2628900" cy="5811838"/>
          </a:xfrm>
        </p:spPr>
        <p:txBody>
          <a:bodyPr vert="eaVert"/>
          <a:lstStyle/>
          <a:p>
            <a:r>
              <a:rPr lang="nl-NL"/>
              <a:t>Klik om stijl te bewerken</a:t>
            </a:r>
            <a:endParaRPr lang="nl-BE"/>
          </a:p>
        </p:txBody>
      </p:sp>
      <p:sp>
        <p:nvSpPr>
          <p:cNvPr id="3" name="Tijdelijke aanduiding voor verticale tekst 2">
            <a:extLst>
              <a:ext uri="{FF2B5EF4-FFF2-40B4-BE49-F238E27FC236}">
                <a16:creationId xmlns:a16="http://schemas.microsoft.com/office/drawing/2014/main" id="{50CFE5DD-8F1C-705E-1CB1-D1F0D5A4498E}"/>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B39312F7-8671-2644-B67A-C62C2127E51F}"/>
              </a:ext>
            </a:extLst>
          </p:cNvPr>
          <p:cNvSpPr>
            <a:spLocks noGrp="1"/>
          </p:cNvSpPr>
          <p:nvPr>
            <p:ph type="dt" sz="half" idx="10"/>
          </p:nvPr>
        </p:nvSpPr>
        <p:spPr/>
        <p:txBody>
          <a:bodyPr/>
          <a:lstStyle/>
          <a:p>
            <a:fld id="{41A7B955-28C5-47DE-980B-515F37287019}" type="datetimeFigureOut">
              <a:rPr lang="nl-BE" smtClean="0"/>
              <a:t>21/04/2026</a:t>
            </a:fld>
            <a:endParaRPr lang="nl-BE"/>
          </a:p>
        </p:txBody>
      </p:sp>
      <p:sp>
        <p:nvSpPr>
          <p:cNvPr id="5" name="Tijdelijke aanduiding voor voettekst 4">
            <a:extLst>
              <a:ext uri="{FF2B5EF4-FFF2-40B4-BE49-F238E27FC236}">
                <a16:creationId xmlns:a16="http://schemas.microsoft.com/office/drawing/2014/main" id="{98477772-8792-49D1-FAC6-FB942700A656}"/>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BE94E567-161D-E9C0-9120-A27DBE555F83}"/>
              </a:ext>
            </a:extLst>
          </p:cNvPr>
          <p:cNvSpPr>
            <a:spLocks noGrp="1"/>
          </p:cNvSpPr>
          <p:nvPr>
            <p:ph type="sldNum" sz="quarter" idx="12"/>
          </p:nvPr>
        </p:nvSpPr>
        <p:spPr/>
        <p:txBody>
          <a:bodyPr/>
          <a:lstStyle/>
          <a:p>
            <a:fld id="{F8E84B64-C2B5-4753-9280-09A25DF585C6}" type="slidenum">
              <a:rPr lang="nl-BE" smtClean="0"/>
              <a:t>‹nr.›</a:t>
            </a:fld>
            <a:endParaRPr lang="nl-BE"/>
          </a:p>
        </p:txBody>
      </p:sp>
    </p:spTree>
    <p:extLst>
      <p:ext uri="{BB962C8B-B14F-4D97-AF65-F5344CB8AC3E}">
        <p14:creationId xmlns:p14="http://schemas.microsoft.com/office/powerpoint/2010/main" val="49483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380B48-0465-D66B-1CD6-8343A04575DC}"/>
              </a:ext>
            </a:extLst>
          </p:cNvPr>
          <p:cNvSpPr>
            <a:spLocks noGrp="1"/>
          </p:cNvSpPr>
          <p:nvPr>
            <p:ph type="title"/>
          </p:nvPr>
        </p:nvSpPr>
        <p:spPr/>
        <p:txBody>
          <a:body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00CAA773-E6DB-3C39-0FA7-E93D2B863337}"/>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7D34E4D2-15AE-6EA0-1DF2-A535FA67CC07}"/>
              </a:ext>
            </a:extLst>
          </p:cNvPr>
          <p:cNvSpPr>
            <a:spLocks noGrp="1"/>
          </p:cNvSpPr>
          <p:nvPr>
            <p:ph type="dt" sz="half" idx="10"/>
          </p:nvPr>
        </p:nvSpPr>
        <p:spPr/>
        <p:txBody>
          <a:bodyPr/>
          <a:lstStyle/>
          <a:p>
            <a:fld id="{41A7B955-28C5-47DE-980B-515F37287019}" type="datetimeFigureOut">
              <a:rPr lang="nl-BE" smtClean="0"/>
              <a:t>21/04/2026</a:t>
            </a:fld>
            <a:endParaRPr lang="nl-BE"/>
          </a:p>
        </p:txBody>
      </p:sp>
      <p:sp>
        <p:nvSpPr>
          <p:cNvPr id="5" name="Tijdelijke aanduiding voor voettekst 4">
            <a:extLst>
              <a:ext uri="{FF2B5EF4-FFF2-40B4-BE49-F238E27FC236}">
                <a16:creationId xmlns:a16="http://schemas.microsoft.com/office/drawing/2014/main" id="{B154110C-C1B4-1606-22DA-CB256393A094}"/>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DB45EC37-6AA3-36AC-F979-B8F9FBE9BB9E}"/>
              </a:ext>
            </a:extLst>
          </p:cNvPr>
          <p:cNvSpPr>
            <a:spLocks noGrp="1"/>
          </p:cNvSpPr>
          <p:nvPr>
            <p:ph type="sldNum" sz="quarter" idx="12"/>
          </p:nvPr>
        </p:nvSpPr>
        <p:spPr/>
        <p:txBody>
          <a:bodyPr/>
          <a:lstStyle/>
          <a:p>
            <a:fld id="{F8E84B64-C2B5-4753-9280-09A25DF585C6}" type="slidenum">
              <a:rPr lang="nl-BE" smtClean="0"/>
              <a:t>‹nr.›</a:t>
            </a:fld>
            <a:endParaRPr lang="nl-BE"/>
          </a:p>
        </p:txBody>
      </p:sp>
    </p:spTree>
    <p:extLst>
      <p:ext uri="{BB962C8B-B14F-4D97-AF65-F5344CB8AC3E}">
        <p14:creationId xmlns:p14="http://schemas.microsoft.com/office/powerpoint/2010/main" val="2583271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rgbClr val="C86B0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16FAB6-C709-B67B-5B87-8F0B44607E4C}"/>
              </a:ext>
            </a:extLst>
          </p:cNvPr>
          <p:cNvSpPr>
            <a:spLocks noGrp="1"/>
          </p:cNvSpPr>
          <p:nvPr>
            <p:ph type="title"/>
          </p:nvPr>
        </p:nvSpPr>
        <p:spPr>
          <a:xfrm>
            <a:off x="831850" y="1709738"/>
            <a:ext cx="10515600" cy="2852737"/>
          </a:xfrm>
        </p:spPr>
        <p:txBody>
          <a:bodyPr anchor="b">
            <a:normAutofit/>
          </a:bodyPr>
          <a:lstStyle>
            <a:lvl1pPr>
              <a:defRPr sz="9600">
                <a:solidFill>
                  <a:schemeClr val="bg1"/>
                </a:solidFill>
              </a:defRPr>
            </a:lvl1pPr>
          </a:lstStyle>
          <a:p>
            <a:r>
              <a:rPr lang="nl-NL" dirty="0"/>
              <a:t>Klik om stijl te bewerken</a:t>
            </a:r>
            <a:endParaRPr lang="nl-BE" dirty="0"/>
          </a:p>
        </p:txBody>
      </p:sp>
      <p:sp>
        <p:nvSpPr>
          <p:cNvPr id="3" name="Tijdelijke aanduiding voor tekst 2">
            <a:extLst>
              <a:ext uri="{FF2B5EF4-FFF2-40B4-BE49-F238E27FC236}">
                <a16:creationId xmlns:a16="http://schemas.microsoft.com/office/drawing/2014/main" id="{53875BF9-78C1-FE4C-6E02-386C3F6FEE71}"/>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dirty="0"/>
              <a:t>Klikken om de tekststijl van het model te bewerken</a:t>
            </a:r>
          </a:p>
        </p:txBody>
      </p:sp>
      <p:sp>
        <p:nvSpPr>
          <p:cNvPr id="4" name="Tijdelijke aanduiding voor datum 3">
            <a:extLst>
              <a:ext uri="{FF2B5EF4-FFF2-40B4-BE49-F238E27FC236}">
                <a16:creationId xmlns:a16="http://schemas.microsoft.com/office/drawing/2014/main" id="{04939609-28AF-8366-174E-E36BEC0D4D10}"/>
              </a:ext>
            </a:extLst>
          </p:cNvPr>
          <p:cNvSpPr>
            <a:spLocks noGrp="1"/>
          </p:cNvSpPr>
          <p:nvPr>
            <p:ph type="dt" sz="half" idx="10"/>
          </p:nvPr>
        </p:nvSpPr>
        <p:spPr/>
        <p:txBody>
          <a:bodyPr/>
          <a:lstStyle/>
          <a:p>
            <a:fld id="{41A7B955-28C5-47DE-980B-515F37287019}" type="datetimeFigureOut">
              <a:rPr lang="nl-BE" smtClean="0"/>
              <a:t>21/04/2026</a:t>
            </a:fld>
            <a:endParaRPr lang="nl-BE"/>
          </a:p>
        </p:txBody>
      </p:sp>
      <p:sp>
        <p:nvSpPr>
          <p:cNvPr id="5" name="Tijdelijke aanduiding voor voettekst 4">
            <a:extLst>
              <a:ext uri="{FF2B5EF4-FFF2-40B4-BE49-F238E27FC236}">
                <a16:creationId xmlns:a16="http://schemas.microsoft.com/office/drawing/2014/main" id="{05748EF8-8BA2-BB90-1E86-1B61F85F2947}"/>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55982731-0D9B-8DB8-AFF2-B8193EFDAAFF}"/>
              </a:ext>
            </a:extLst>
          </p:cNvPr>
          <p:cNvSpPr>
            <a:spLocks noGrp="1"/>
          </p:cNvSpPr>
          <p:nvPr>
            <p:ph type="sldNum" sz="quarter" idx="12"/>
          </p:nvPr>
        </p:nvSpPr>
        <p:spPr/>
        <p:txBody>
          <a:bodyPr/>
          <a:lstStyle/>
          <a:p>
            <a:fld id="{F8E84B64-C2B5-4753-9280-09A25DF585C6}" type="slidenum">
              <a:rPr lang="nl-BE" smtClean="0"/>
              <a:t>‹nr.›</a:t>
            </a:fld>
            <a:endParaRPr lang="nl-BE"/>
          </a:p>
        </p:txBody>
      </p:sp>
      <p:pic>
        <p:nvPicPr>
          <p:cNvPr id="9" name="Afbeelding 8" descr="Afbeelding met tekst, Lettertype, logo, typografie&#10;&#10;Automatisch gegenereerde beschrijving">
            <a:extLst>
              <a:ext uri="{FF2B5EF4-FFF2-40B4-BE49-F238E27FC236}">
                <a16:creationId xmlns:a16="http://schemas.microsoft.com/office/drawing/2014/main" id="{582BE466-D5E5-3F6F-FCDE-7CD0CEBC61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509513" y="4015941"/>
            <a:ext cx="682487" cy="2073709"/>
          </a:xfrm>
          <a:prstGeom prst="rect">
            <a:avLst/>
          </a:prstGeom>
        </p:spPr>
      </p:pic>
    </p:spTree>
    <p:extLst>
      <p:ext uri="{BB962C8B-B14F-4D97-AF65-F5344CB8AC3E}">
        <p14:creationId xmlns:p14="http://schemas.microsoft.com/office/powerpoint/2010/main" val="730247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E03B40-429C-7205-315C-F5DFAC30D771}"/>
              </a:ext>
            </a:extLst>
          </p:cNvPr>
          <p:cNvSpPr>
            <a:spLocks noGrp="1"/>
          </p:cNvSpPr>
          <p:nvPr>
            <p:ph type="title"/>
          </p:nvPr>
        </p:nvSpPr>
        <p:spPr/>
        <p:txBody>
          <a:body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615C9397-B809-C080-E863-B8552505FBB7}"/>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inhoud 3">
            <a:extLst>
              <a:ext uri="{FF2B5EF4-FFF2-40B4-BE49-F238E27FC236}">
                <a16:creationId xmlns:a16="http://schemas.microsoft.com/office/drawing/2014/main" id="{2D2647FB-C71B-35C3-9EBE-35B4FD5F9215}"/>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datum 4">
            <a:extLst>
              <a:ext uri="{FF2B5EF4-FFF2-40B4-BE49-F238E27FC236}">
                <a16:creationId xmlns:a16="http://schemas.microsoft.com/office/drawing/2014/main" id="{8260D85B-AB29-7316-EAFA-9DC741F78737}"/>
              </a:ext>
            </a:extLst>
          </p:cNvPr>
          <p:cNvSpPr>
            <a:spLocks noGrp="1"/>
          </p:cNvSpPr>
          <p:nvPr>
            <p:ph type="dt" sz="half" idx="10"/>
          </p:nvPr>
        </p:nvSpPr>
        <p:spPr/>
        <p:txBody>
          <a:bodyPr/>
          <a:lstStyle/>
          <a:p>
            <a:fld id="{41A7B955-28C5-47DE-980B-515F37287019}" type="datetimeFigureOut">
              <a:rPr lang="nl-BE" smtClean="0"/>
              <a:t>21/04/2026</a:t>
            </a:fld>
            <a:endParaRPr lang="nl-BE"/>
          </a:p>
        </p:txBody>
      </p:sp>
      <p:sp>
        <p:nvSpPr>
          <p:cNvPr id="6" name="Tijdelijke aanduiding voor voettekst 5">
            <a:extLst>
              <a:ext uri="{FF2B5EF4-FFF2-40B4-BE49-F238E27FC236}">
                <a16:creationId xmlns:a16="http://schemas.microsoft.com/office/drawing/2014/main" id="{06D9721C-3C04-6212-834F-E395535FD0C3}"/>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804C4126-9E01-6192-7D62-C5EEBE52872C}"/>
              </a:ext>
            </a:extLst>
          </p:cNvPr>
          <p:cNvSpPr>
            <a:spLocks noGrp="1"/>
          </p:cNvSpPr>
          <p:nvPr>
            <p:ph type="sldNum" sz="quarter" idx="12"/>
          </p:nvPr>
        </p:nvSpPr>
        <p:spPr/>
        <p:txBody>
          <a:bodyPr/>
          <a:lstStyle/>
          <a:p>
            <a:fld id="{F8E84B64-C2B5-4753-9280-09A25DF585C6}" type="slidenum">
              <a:rPr lang="nl-BE" smtClean="0"/>
              <a:t>‹nr.›</a:t>
            </a:fld>
            <a:endParaRPr lang="nl-BE"/>
          </a:p>
        </p:txBody>
      </p:sp>
    </p:spTree>
    <p:extLst>
      <p:ext uri="{BB962C8B-B14F-4D97-AF65-F5344CB8AC3E}">
        <p14:creationId xmlns:p14="http://schemas.microsoft.com/office/powerpoint/2010/main" val="3760320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DEF263-0B15-17EE-23D8-5BCAC0247BDD}"/>
              </a:ext>
            </a:extLst>
          </p:cNvPr>
          <p:cNvSpPr>
            <a:spLocks noGrp="1"/>
          </p:cNvSpPr>
          <p:nvPr>
            <p:ph type="title"/>
          </p:nvPr>
        </p:nvSpPr>
        <p:spPr>
          <a:xfrm>
            <a:off x="839788" y="365125"/>
            <a:ext cx="10515600" cy="1325563"/>
          </a:xfrm>
        </p:spPr>
        <p:txBody>
          <a:body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12C141D4-AE31-1BF7-69EF-4FA281BF9233}"/>
              </a:ext>
            </a:extLst>
          </p:cNvPr>
          <p:cNvSpPr>
            <a:spLocks noGrp="1"/>
          </p:cNvSpPr>
          <p:nvPr>
            <p:ph type="body" idx="1"/>
          </p:nvPr>
        </p:nvSpPr>
        <p:spPr>
          <a:xfrm>
            <a:off x="839788" y="1681163"/>
            <a:ext cx="5157787" cy="823912"/>
          </a:xfrm>
        </p:spPr>
        <p:txBody>
          <a:bodyPr anchor="b"/>
          <a:lstStyle>
            <a:lvl1pPr marL="0" indent="0">
              <a:buNone/>
              <a:defRPr sz="2400" b="1">
                <a:latin typeface="Meta Pro" panose="02000503040000020004"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Klikken om de tekststijl van het model te bewerken</a:t>
            </a:r>
          </a:p>
        </p:txBody>
      </p:sp>
      <p:sp>
        <p:nvSpPr>
          <p:cNvPr id="4" name="Tijdelijke aanduiding voor inhoud 3">
            <a:extLst>
              <a:ext uri="{FF2B5EF4-FFF2-40B4-BE49-F238E27FC236}">
                <a16:creationId xmlns:a16="http://schemas.microsoft.com/office/drawing/2014/main" id="{C4D5402E-89D7-517C-9881-2C6CEC908275}"/>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tekst 4">
            <a:extLst>
              <a:ext uri="{FF2B5EF4-FFF2-40B4-BE49-F238E27FC236}">
                <a16:creationId xmlns:a16="http://schemas.microsoft.com/office/drawing/2014/main" id="{63D54C9B-6CD1-0237-3EEE-842F1F38E17E}"/>
              </a:ext>
            </a:extLst>
          </p:cNvPr>
          <p:cNvSpPr>
            <a:spLocks noGrp="1"/>
          </p:cNvSpPr>
          <p:nvPr>
            <p:ph type="body" sz="quarter" idx="3"/>
          </p:nvPr>
        </p:nvSpPr>
        <p:spPr>
          <a:xfrm>
            <a:off x="6172200" y="1681163"/>
            <a:ext cx="5183188" cy="823912"/>
          </a:xfrm>
        </p:spPr>
        <p:txBody>
          <a:bodyPr anchor="b"/>
          <a:lstStyle>
            <a:lvl1pPr marL="0" indent="0">
              <a:buNone/>
              <a:defRPr sz="2400" b="1">
                <a:latin typeface="Meta Pro" panose="02000503040000020004"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Klikken om de tekststijl van het model te bewerken</a:t>
            </a:r>
          </a:p>
        </p:txBody>
      </p:sp>
      <p:sp>
        <p:nvSpPr>
          <p:cNvPr id="6" name="Tijdelijke aanduiding voor inhoud 5">
            <a:extLst>
              <a:ext uri="{FF2B5EF4-FFF2-40B4-BE49-F238E27FC236}">
                <a16:creationId xmlns:a16="http://schemas.microsoft.com/office/drawing/2014/main" id="{604C09C3-D2FF-B962-0079-D818A54F9DA7}"/>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7" name="Tijdelijke aanduiding voor datum 6">
            <a:extLst>
              <a:ext uri="{FF2B5EF4-FFF2-40B4-BE49-F238E27FC236}">
                <a16:creationId xmlns:a16="http://schemas.microsoft.com/office/drawing/2014/main" id="{20352D51-7134-1D29-48AF-7D3A0BD52221}"/>
              </a:ext>
            </a:extLst>
          </p:cNvPr>
          <p:cNvSpPr>
            <a:spLocks noGrp="1"/>
          </p:cNvSpPr>
          <p:nvPr>
            <p:ph type="dt" sz="half" idx="10"/>
          </p:nvPr>
        </p:nvSpPr>
        <p:spPr/>
        <p:txBody>
          <a:bodyPr/>
          <a:lstStyle/>
          <a:p>
            <a:fld id="{41A7B955-28C5-47DE-980B-515F37287019}" type="datetimeFigureOut">
              <a:rPr lang="nl-BE" smtClean="0"/>
              <a:t>21/04/2026</a:t>
            </a:fld>
            <a:endParaRPr lang="nl-BE"/>
          </a:p>
        </p:txBody>
      </p:sp>
      <p:sp>
        <p:nvSpPr>
          <p:cNvPr id="8" name="Tijdelijke aanduiding voor voettekst 7">
            <a:extLst>
              <a:ext uri="{FF2B5EF4-FFF2-40B4-BE49-F238E27FC236}">
                <a16:creationId xmlns:a16="http://schemas.microsoft.com/office/drawing/2014/main" id="{3E8E6D4B-BCAF-2D6B-602A-B1146D4A3F7C}"/>
              </a:ext>
            </a:extLst>
          </p:cNvPr>
          <p:cNvSpPr>
            <a:spLocks noGrp="1"/>
          </p:cNvSpPr>
          <p:nvPr>
            <p:ph type="ftr" sz="quarter" idx="11"/>
          </p:nvPr>
        </p:nvSpPr>
        <p:spPr/>
        <p:txBody>
          <a:bodyPr/>
          <a:lstStyle/>
          <a:p>
            <a:endParaRPr lang="nl-BE"/>
          </a:p>
        </p:txBody>
      </p:sp>
      <p:sp>
        <p:nvSpPr>
          <p:cNvPr id="9" name="Tijdelijke aanduiding voor dianummer 8">
            <a:extLst>
              <a:ext uri="{FF2B5EF4-FFF2-40B4-BE49-F238E27FC236}">
                <a16:creationId xmlns:a16="http://schemas.microsoft.com/office/drawing/2014/main" id="{D9105866-0482-BFA6-F300-69F7EFAEC2EA}"/>
              </a:ext>
            </a:extLst>
          </p:cNvPr>
          <p:cNvSpPr>
            <a:spLocks noGrp="1"/>
          </p:cNvSpPr>
          <p:nvPr>
            <p:ph type="sldNum" sz="quarter" idx="12"/>
          </p:nvPr>
        </p:nvSpPr>
        <p:spPr/>
        <p:txBody>
          <a:bodyPr/>
          <a:lstStyle/>
          <a:p>
            <a:fld id="{F8E84B64-C2B5-4753-9280-09A25DF585C6}" type="slidenum">
              <a:rPr lang="nl-BE" smtClean="0"/>
              <a:t>‹nr.›</a:t>
            </a:fld>
            <a:endParaRPr lang="nl-BE"/>
          </a:p>
        </p:txBody>
      </p:sp>
    </p:spTree>
    <p:extLst>
      <p:ext uri="{BB962C8B-B14F-4D97-AF65-F5344CB8AC3E}">
        <p14:creationId xmlns:p14="http://schemas.microsoft.com/office/powerpoint/2010/main" val="3601637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E9C0D14-8BD8-7A9E-3A9A-D09F98E19D9E}"/>
              </a:ext>
            </a:extLst>
          </p:cNvPr>
          <p:cNvSpPr>
            <a:spLocks noGrp="1"/>
          </p:cNvSpPr>
          <p:nvPr>
            <p:ph type="title"/>
          </p:nvPr>
        </p:nvSpPr>
        <p:spPr/>
        <p:txBody>
          <a:bodyPr/>
          <a:lstStyle/>
          <a:p>
            <a:r>
              <a:rPr lang="nl-NL"/>
              <a:t>Klik om stijl te bewerken</a:t>
            </a:r>
            <a:endParaRPr lang="nl-BE"/>
          </a:p>
        </p:txBody>
      </p:sp>
      <p:sp>
        <p:nvSpPr>
          <p:cNvPr id="3" name="Tijdelijke aanduiding voor datum 2">
            <a:extLst>
              <a:ext uri="{FF2B5EF4-FFF2-40B4-BE49-F238E27FC236}">
                <a16:creationId xmlns:a16="http://schemas.microsoft.com/office/drawing/2014/main" id="{755D8C4A-E350-9A36-936F-6D0F493A740F}"/>
              </a:ext>
            </a:extLst>
          </p:cNvPr>
          <p:cNvSpPr>
            <a:spLocks noGrp="1"/>
          </p:cNvSpPr>
          <p:nvPr>
            <p:ph type="dt" sz="half" idx="10"/>
          </p:nvPr>
        </p:nvSpPr>
        <p:spPr/>
        <p:txBody>
          <a:bodyPr/>
          <a:lstStyle/>
          <a:p>
            <a:fld id="{41A7B955-28C5-47DE-980B-515F37287019}" type="datetimeFigureOut">
              <a:rPr lang="nl-BE" smtClean="0"/>
              <a:t>21/04/2026</a:t>
            </a:fld>
            <a:endParaRPr lang="nl-BE"/>
          </a:p>
        </p:txBody>
      </p:sp>
      <p:sp>
        <p:nvSpPr>
          <p:cNvPr id="4" name="Tijdelijke aanduiding voor voettekst 3">
            <a:extLst>
              <a:ext uri="{FF2B5EF4-FFF2-40B4-BE49-F238E27FC236}">
                <a16:creationId xmlns:a16="http://schemas.microsoft.com/office/drawing/2014/main" id="{ADD9AFD6-7780-E17F-B300-B2C875F249ED}"/>
              </a:ext>
            </a:extLst>
          </p:cNvPr>
          <p:cNvSpPr>
            <a:spLocks noGrp="1"/>
          </p:cNvSpPr>
          <p:nvPr>
            <p:ph type="ftr" sz="quarter" idx="11"/>
          </p:nvPr>
        </p:nvSpPr>
        <p:spPr/>
        <p:txBody>
          <a:bodyPr/>
          <a:lstStyle/>
          <a:p>
            <a:endParaRPr lang="nl-BE"/>
          </a:p>
        </p:txBody>
      </p:sp>
      <p:sp>
        <p:nvSpPr>
          <p:cNvPr id="5" name="Tijdelijke aanduiding voor dianummer 4">
            <a:extLst>
              <a:ext uri="{FF2B5EF4-FFF2-40B4-BE49-F238E27FC236}">
                <a16:creationId xmlns:a16="http://schemas.microsoft.com/office/drawing/2014/main" id="{27667723-9A30-129F-3167-1F3D6B1FA304}"/>
              </a:ext>
            </a:extLst>
          </p:cNvPr>
          <p:cNvSpPr>
            <a:spLocks noGrp="1"/>
          </p:cNvSpPr>
          <p:nvPr>
            <p:ph type="sldNum" sz="quarter" idx="12"/>
          </p:nvPr>
        </p:nvSpPr>
        <p:spPr/>
        <p:txBody>
          <a:bodyPr/>
          <a:lstStyle/>
          <a:p>
            <a:fld id="{F8E84B64-C2B5-4753-9280-09A25DF585C6}" type="slidenum">
              <a:rPr lang="nl-BE" smtClean="0"/>
              <a:t>‹nr.›</a:t>
            </a:fld>
            <a:endParaRPr lang="nl-BE"/>
          </a:p>
        </p:txBody>
      </p:sp>
    </p:spTree>
    <p:extLst>
      <p:ext uri="{BB962C8B-B14F-4D97-AF65-F5344CB8AC3E}">
        <p14:creationId xmlns:p14="http://schemas.microsoft.com/office/powerpoint/2010/main" val="3889367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6DDD2E03-AA95-3460-A3B0-3FD24E85C146}"/>
              </a:ext>
            </a:extLst>
          </p:cNvPr>
          <p:cNvSpPr>
            <a:spLocks noGrp="1"/>
          </p:cNvSpPr>
          <p:nvPr>
            <p:ph type="dt" sz="half" idx="10"/>
          </p:nvPr>
        </p:nvSpPr>
        <p:spPr/>
        <p:txBody>
          <a:bodyPr/>
          <a:lstStyle/>
          <a:p>
            <a:fld id="{41A7B955-28C5-47DE-980B-515F37287019}" type="datetimeFigureOut">
              <a:rPr lang="nl-BE" smtClean="0"/>
              <a:t>21/04/2026</a:t>
            </a:fld>
            <a:endParaRPr lang="nl-BE"/>
          </a:p>
        </p:txBody>
      </p:sp>
      <p:sp>
        <p:nvSpPr>
          <p:cNvPr id="3" name="Tijdelijke aanduiding voor voettekst 2">
            <a:extLst>
              <a:ext uri="{FF2B5EF4-FFF2-40B4-BE49-F238E27FC236}">
                <a16:creationId xmlns:a16="http://schemas.microsoft.com/office/drawing/2014/main" id="{2B6CDFF6-5A8C-03B6-4D83-3DCF84818AF9}"/>
              </a:ext>
            </a:extLst>
          </p:cNvPr>
          <p:cNvSpPr>
            <a:spLocks noGrp="1"/>
          </p:cNvSpPr>
          <p:nvPr>
            <p:ph type="ftr" sz="quarter" idx="11"/>
          </p:nvPr>
        </p:nvSpPr>
        <p:spPr/>
        <p:txBody>
          <a:bodyPr/>
          <a:lstStyle/>
          <a:p>
            <a:endParaRPr lang="nl-BE"/>
          </a:p>
        </p:txBody>
      </p:sp>
      <p:sp>
        <p:nvSpPr>
          <p:cNvPr id="4" name="Tijdelijke aanduiding voor dianummer 3">
            <a:extLst>
              <a:ext uri="{FF2B5EF4-FFF2-40B4-BE49-F238E27FC236}">
                <a16:creationId xmlns:a16="http://schemas.microsoft.com/office/drawing/2014/main" id="{F03ED34B-E15A-8F3D-C8CC-25EE5907D4EB}"/>
              </a:ext>
            </a:extLst>
          </p:cNvPr>
          <p:cNvSpPr>
            <a:spLocks noGrp="1"/>
          </p:cNvSpPr>
          <p:nvPr>
            <p:ph type="sldNum" sz="quarter" idx="12"/>
          </p:nvPr>
        </p:nvSpPr>
        <p:spPr/>
        <p:txBody>
          <a:bodyPr/>
          <a:lstStyle/>
          <a:p>
            <a:fld id="{F8E84B64-C2B5-4753-9280-09A25DF585C6}" type="slidenum">
              <a:rPr lang="nl-BE" smtClean="0"/>
              <a:t>‹nr.›</a:t>
            </a:fld>
            <a:endParaRPr lang="nl-BE"/>
          </a:p>
        </p:txBody>
      </p:sp>
    </p:spTree>
    <p:extLst>
      <p:ext uri="{BB962C8B-B14F-4D97-AF65-F5344CB8AC3E}">
        <p14:creationId xmlns:p14="http://schemas.microsoft.com/office/powerpoint/2010/main" val="32436286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1BF1D5-04BE-0D44-E639-3DFD95F89368}"/>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5165AFBF-C2DC-BDDD-698B-506850ACF5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tekst 3">
            <a:extLst>
              <a:ext uri="{FF2B5EF4-FFF2-40B4-BE49-F238E27FC236}">
                <a16:creationId xmlns:a16="http://schemas.microsoft.com/office/drawing/2014/main" id="{29C534AB-BF07-6530-3B3F-B57338B6CF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360AEBAD-BBD3-2C08-7972-DD71FC749A25}"/>
              </a:ext>
            </a:extLst>
          </p:cNvPr>
          <p:cNvSpPr>
            <a:spLocks noGrp="1"/>
          </p:cNvSpPr>
          <p:nvPr>
            <p:ph type="dt" sz="half" idx="10"/>
          </p:nvPr>
        </p:nvSpPr>
        <p:spPr/>
        <p:txBody>
          <a:bodyPr/>
          <a:lstStyle/>
          <a:p>
            <a:fld id="{41A7B955-28C5-47DE-980B-515F37287019}" type="datetimeFigureOut">
              <a:rPr lang="nl-BE" smtClean="0"/>
              <a:t>21/04/2026</a:t>
            </a:fld>
            <a:endParaRPr lang="nl-BE"/>
          </a:p>
        </p:txBody>
      </p:sp>
      <p:sp>
        <p:nvSpPr>
          <p:cNvPr id="6" name="Tijdelijke aanduiding voor voettekst 5">
            <a:extLst>
              <a:ext uri="{FF2B5EF4-FFF2-40B4-BE49-F238E27FC236}">
                <a16:creationId xmlns:a16="http://schemas.microsoft.com/office/drawing/2014/main" id="{4F15C3FF-C0F8-56B4-ECD3-0ED34D3DA47E}"/>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9EF2A0C3-01F8-BB04-E6A6-C35DC1DA6C34}"/>
              </a:ext>
            </a:extLst>
          </p:cNvPr>
          <p:cNvSpPr>
            <a:spLocks noGrp="1"/>
          </p:cNvSpPr>
          <p:nvPr>
            <p:ph type="sldNum" sz="quarter" idx="12"/>
          </p:nvPr>
        </p:nvSpPr>
        <p:spPr/>
        <p:txBody>
          <a:bodyPr/>
          <a:lstStyle/>
          <a:p>
            <a:fld id="{F8E84B64-C2B5-4753-9280-09A25DF585C6}" type="slidenum">
              <a:rPr lang="nl-BE" smtClean="0"/>
              <a:t>‹nr.›</a:t>
            </a:fld>
            <a:endParaRPr lang="nl-BE"/>
          </a:p>
        </p:txBody>
      </p:sp>
    </p:spTree>
    <p:extLst>
      <p:ext uri="{BB962C8B-B14F-4D97-AF65-F5344CB8AC3E}">
        <p14:creationId xmlns:p14="http://schemas.microsoft.com/office/powerpoint/2010/main" val="4013561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D6C78A-DDD1-759A-F35A-9E736593B09B}"/>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nl-BE"/>
          </a:p>
        </p:txBody>
      </p:sp>
      <p:sp>
        <p:nvSpPr>
          <p:cNvPr id="3" name="Tijdelijke aanduiding voor afbeelding 2">
            <a:extLst>
              <a:ext uri="{FF2B5EF4-FFF2-40B4-BE49-F238E27FC236}">
                <a16:creationId xmlns:a16="http://schemas.microsoft.com/office/drawing/2014/main" id="{035590E0-7266-C5ED-E30F-1F3890F4CF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ijdelijke aanduiding voor tekst 3">
            <a:extLst>
              <a:ext uri="{FF2B5EF4-FFF2-40B4-BE49-F238E27FC236}">
                <a16:creationId xmlns:a16="http://schemas.microsoft.com/office/drawing/2014/main" id="{30533725-2067-9D3D-6E92-3054318BA9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E11E65CC-2BEA-FDC0-6862-C20E7A969E23}"/>
              </a:ext>
            </a:extLst>
          </p:cNvPr>
          <p:cNvSpPr>
            <a:spLocks noGrp="1"/>
          </p:cNvSpPr>
          <p:nvPr>
            <p:ph type="dt" sz="half" idx="10"/>
          </p:nvPr>
        </p:nvSpPr>
        <p:spPr/>
        <p:txBody>
          <a:bodyPr/>
          <a:lstStyle/>
          <a:p>
            <a:fld id="{41A7B955-28C5-47DE-980B-515F37287019}" type="datetimeFigureOut">
              <a:rPr lang="nl-BE" smtClean="0"/>
              <a:t>21/04/2026</a:t>
            </a:fld>
            <a:endParaRPr lang="nl-BE"/>
          </a:p>
        </p:txBody>
      </p:sp>
      <p:sp>
        <p:nvSpPr>
          <p:cNvPr id="6" name="Tijdelijke aanduiding voor voettekst 5">
            <a:extLst>
              <a:ext uri="{FF2B5EF4-FFF2-40B4-BE49-F238E27FC236}">
                <a16:creationId xmlns:a16="http://schemas.microsoft.com/office/drawing/2014/main" id="{1F106F94-15D2-5A3B-B855-2BB8198DCE93}"/>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452FE0CA-46C1-262F-0ABF-FFF4FF88F199}"/>
              </a:ext>
            </a:extLst>
          </p:cNvPr>
          <p:cNvSpPr>
            <a:spLocks noGrp="1"/>
          </p:cNvSpPr>
          <p:nvPr>
            <p:ph type="sldNum" sz="quarter" idx="12"/>
          </p:nvPr>
        </p:nvSpPr>
        <p:spPr/>
        <p:txBody>
          <a:bodyPr/>
          <a:lstStyle/>
          <a:p>
            <a:fld id="{F8E84B64-C2B5-4753-9280-09A25DF585C6}" type="slidenum">
              <a:rPr lang="nl-BE" smtClean="0"/>
              <a:t>‹nr.›</a:t>
            </a:fld>
            <a:endParaRPr lang="nl-BE"/>
          </a:p>
        </p:txBody>
      </p:sp>
    </p:spTree>
    <p:extLst>
      <p:ext uri="{BB962C8B-B14F-4D97-AF65-F5344CB8AC3E}">
        <p14:creationId xmlns:p14="http://schemas.microsoft.com/office/powerpoint/2010/main" val="3711435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9089727F-BCED-3899-D9BE-65D4F580BE8F}"/>
              </a:ext>
            </a:extLst>
          </p:cNvPr>
          <p:cNvSpPr>
            <a:spLocks noGrp="1"/>
          </p:cNvSpPr>
          <p:nvPr>
            <p:ph type="title"/>
          </p:nvPr>
        </p:nvSpPr>
        <p:spPr>
          <a:xfrm>
            <a:off x="838200" y="365126"/>
            <a:ext cx="10515600" cy="973668"/>
          </a:xfrm>
          <a:prstGeom prst="rect">
            <a:avLst/>
          </a:prstGeom>
        </p:spPr>
        <p:txBody>
          <a:bodyPr vert="horz" lIns="91440" tIns="45720" rIns="91440" bIns="45720" rtlCol="0" anchor="ctr">
            <a:normAutofit/>
          </a:bodyPr>
          <a:lstStyle/>
          <a:p>
            <a:r>
              <a:rPr lang="nl-NL" dirty="0"/>
              <a:t>Klik om stijl te bewerken</a:t>
            </a:r>
            <a:endParaRPr lang="nl-BE" dirty="0"/>
          </a:p>
        </p:txBody>
      </p:sp>
      <p:sp>
        <p:nvSpPr>
          <p:cNvPr id="3" name="Tijdelijke aanduiding voor tekst 2">
            <a:extLst>
              <a:ext uri="{FF2B5EF4-FFF2-40B4-BE49-F238E27FC236}">
                <a16:creationId xmlns:a16="http://schemas.microsoft.com/office/drawing/2014/main" id="{43A64E4C-BE59-24A5-89A6-B61AA1D923C1}"/>
              </a:ext>
            </a:extLst>
          </p:cNvPr>
          <p:cNvSpPr>
            <a:spLocks noGrp="1"/>
          </p:cNvSpPr>
          <p:nvPr>
            <p:ph type="body" idx="1"/>
          </p:nvPr>
        </p:nvSpPr>
        <p:spPr>
          <a:xfrm>
            <a:off x="838200" y="1540933"/>
            <a:ext cx="10515600" cy="4636030"/>
          </a:xfrm>
          <a:prstGeom prst="rect">
            <a:avLst/>
          </a:prstGeom>
        </p:spPr>
        <p:txBody>
          <a:bodyPr vert="horz" lIns="91440" tIns="45720" rIns="91440" bIns="45720" rtlCol="0">
            <a:normAutofit/>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nl-BE" dirty="0"/>
          </a:p>
        </p:txBody>
      </p:sp>
      <p:sp>
        <p:nvSpPr>
          <p:cNvPr id="4" name="Tijdelijke aanduiding voor datum 3">
            <a:extLst>
              <a:ext uri="{FF2B5EF4-FFF2-40B4-BE49-F238E27FC236}">
                <a16:creationId xmlns:a16="http://schemas.microsoft.com/office/drawing/2014/main" id="{E9FFA73B-EF64-5E9A-BC73-6C73E10A8A7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400">
                <a:solidFill>
                  <a:schemeClr val="tx1">
                    <a:tint val="75000"/>
                  </a:schemeClr>
                </a:solidFill>
                <a:latin typeface="Meta Pro Thin" panose="02000406060000020004" pitchFamily="2" charset="0"/>
              </a:defRPr>
            </a:lvl1pPr>
          </a:lstStyle>
          <a:p>
            <a:fld id="{41A7B955-28C5-47DE-980B-515F37287019}" type="datetimeFigureOut">
              <a:rPr lang="nl-BE" smtClean="0"/>
              <a:pPr/>
              <a:t>21/04/2026</a:t>
            </a:fld>
            <a:endParaRPr lang="nl-BE" dirty="0"/>
          </a:p>
        </p:txBody>
      </p:sp>
      <p:sp>
        <p:nvSpPr>
          <p:cNvPr id="5" name="Tijdelijke aanduiding voor voettekst 4">
            <a:extLst>
              <a:ext uri="{FF2B5EF4-FFF2-40B4-BE49-F238E27FC236}">
                <a16:creationId xmlns:a16="http://schemas.microsoft.com/office/drawing/2014/main" id="{E5F2D1EC-80A6-D33A-1CB7-93BAB05405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Meta Pro Thin" panose="02000406060000020004" pitchFamily="2" charset="0"/>
              </a:defRPr>
            </a:lvl1pPr>
          </a:lstStyle>
          <a:p>
            <a:endParaRPr lang="nl-BE" dirty="0"/>
          </a:p>
        </p:txBody>
      </p:sp>
      <p:sp>
        <p:nvSpPr>
          <p:cNvPr id="6" name="Tijdelijke aanduiding voor dianummer 5">
            <a:extLst>
              <a:ext uri="{FF2B5EF4-FFF2-40B4-BE49-F238E27FC236}">
                <a16:creationId xmlns:a16="http://schemas.microsoft.com/office/drawing/2014/main" id="{93807642-48D0-6AFC-FE2D-6009CDABBC7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400">
                <a:solidFill>
                  <a:schemeClr val="tx1">
                    <a:tint val="75000"/>
                  </a:schemeClr>
                </a:solidFill>
                <a:latin typeface="Meta Pro Thin" panose="02000406060000020004" pitchFamily="2" charset="0"/>
              </a:defRPr>
            </a:lvl1pPr>
          </a:lstStyle>
          <a:p>
            <a:fld id="{F8E84B64-C2B5-4753-9280-09A25DF585C6}" type="slidenum">
              <a:rPr lang="nl-BE" smtClean="0"/>
              <a:pPr/>
              <a:t>‹nr.›</a:t>
            </a:fld>
            <a:endParaRPr lang="nl-BE" dirty="0"/>
          </a:p>
        </p:txBody>
      </p:sp>
      <p:pic>
        <p:nvPicPr>
          <p:cNvPr id="7" name="Afbeelding 10">
            <a:extLst>
              <a:ext uri="{FF2B5EF4-FFF2-40B4-BE49-F238E27FC236}">
                <a16:creationId xmlns:a16="http://schemas.microsoft.com/office/drawing/2014/main" id="{94744AAD-A732-B878-82C5-1846B492BDE5}"/>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933803" y="0"/>
            <a:ext cx="2084139" cy="117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9052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rgbClr val="C86B02"/>
          </a:solidFill>
          <a:latin typeface="Meta Pro Thin" panose="02000406060000020004"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eta Pro Thin" panose="02000406060000020004"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eta Pro Thin" panose="02000406060000020004"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eta Pro Thin" panose="02000406060000020004"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eta Pro Thin" panose="0200040606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eta Pro Thin" panose="02000406060000020004"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45.jfif"/><Relationship Id="rId7" Type="http://schemas.openxmlformats.org/officeDocument/2006/relationships/image" Target="../media/image17.jp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fif"/></Relationships>
</file>

<file path=ppt/slides/_rels/slide1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17.jpg"/></Relationships>
</file>

<file path=ppt/slides/_rels/slide12.xml.rels><?xml version="1.0" encoding="UTF-8" standalone="yes"?>
<Relationships xmlns="http://schemas.openxmlformats.org/package/2006/relationships"><Relationship Id="rId8" Type="http://schemas.openxmlformats.org/officeDocument/2006/relationships/image" Target="../media/image56.jpg"/><Relationship Id="rId3" Type="http://schemas.openxmlformats.org/officeDocument/2006/relationships/image" Target="../media/image51.jpg"/><Relationship Id="rId7" Type="http://schemas.openxmlformats.org/officeDocument/2006/relationships/image" Target="../media/image55.jpg"/><Relationship Id="rId12" Type="http://schemas.openxmlformats.org/officeDocument/2006/relationships/image" Target="../media/image17.jp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4.jpeg"/><Relationship Id="rId11" Type="http://schemas.microsoft.com/office/2007/relationships/hdphoto" Target="../media/hdphoto1.wdp"/><Relationship Id="rId5" Type="http://schemas.openxmlformats.org/officeDocument/2006/relationships/image" Target="../media/image53.jpeg"/><Relationship Id="rId10" Type="http://schemas.openxmlformats.org/officeDocument/2006/relationships/image" Target="../media/image58.png"/><Relationship Id="rId4" Type="http://schemas.openxmlformats.org/officeDocument/2006/relationships/image" Target="../media/image52.jpeg"/><Relationship Id="rId9" Type="http://schemas.openxmlformats.org/officeDocument/2006/relationships/image" Target="../media/image57.jpeg"/></Relationships>
</file>

<file path=ppt/slides/_rels/slide13.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60.jpeg"/></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0.jpeg"/><Relationship Id="rId4" Type="http://schemas.openxmlformats.org/officeDocument/2006/relationships/image" Target="../media/image61.png"/></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7" Type="http://schemas.openxmlformats.org/officeDocument/2006/relationships/image" Target="../media/image6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jpeg"/><Relationship Id="rId4" Type="http://schemas.openxmlformats.org/officeDocument/2006/relationships/image" Target="../media/image62.jpeg"/></Relationships>
</file>

<file path=ppt/slides/_rels/slide16.xml.rels><?xml version="1.0" encoding="UTF-8" standalone="yes"?>
<Relationships xmlns="http://schemas.openxmlformats.org/package/2006/relationships"><Relationship Id="rId8" Type="http://schemas.openxmlformats.org/officeDocument/2006/relationships/image" Target="../media/image62.jpeg"/><Relationship Id="rId3" Type="http://schemas.openxmlformats.org/officeDocument/2006/relationships/image" Target="../media/image17.jpg"/><Relationship Id="rId7" Type="http://schemas.openxmlformats.org/officeDocument/2006/relationships/image" Target="../media/image69.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 Id="rId9" Type="http://schemas.openxmlformats.org/officeDocument/2006/relationships/image" Target="../media/image63.jpeg"/></Relationships>
</file>

<file path=ppt/slides/_rels/slide17.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59.jpeg"/><Relationship Id="rId7" Type="http://schemas.openxmlformats.org/officeDocument/2006/relationships/image" Target="../media/image66.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61.png"/><Relationship Id="rId11" Type="http://schemas.openxmlformats.org/officeDocument/2006/relationships/image" Target="../media/image70.png"/><Relationship Id="rId5" Type="http://schemas.openxmlformats.org/officeDocument/2006/relationships/image" Target="../media/image17.jpg"/><Relationship Id="rId10" Type="http://schemas.openxmlformats.org/officeDocument/2006/relationships/image" Target="../media/image69.png"/><Relationship Id="rId4" Type="http://schemas.openxmlformats.org/officeDocument/2006/relationships/image" Target="../media/image60.jpeg"/><Relationship Id="rId9" Type="http://schemas.openxmlformats.org/officeDocument/2006/relationships/image" Target="../media/image68.png"/></Relationships>
</file>

<file path=ppt/slides/_rels/slide18.xml.rels><?xml version="1.0" encoding="UTF-8" standalone="yes"?>
<Relationships xmlns="http://schemas.openxmlformats.org/package/2006/relationships"><Relationship Id="rId8" Type="http://schemas.openxmlformats.org/officeDocument/2006/relationships/image" Target="../media/image35.jpg"/><Relationship Id="rId3" Type="http://schemas.openxmlformats.org/officeDocument/2006/relationships/image" Target="../media/image17.jpg"/><Relationship Id="rId7" Type="http://schemas.openxmlformats.org/officeDocument/2006/relationships/image" Target="../media/image72.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7.png"/></Relationships>
</file>

<file path=ppt/slides/_rels/slide19.xml.rels><?xml version="1.0" encoding="UTF-8" standalone="yes"?>
<Relationships xmlns="http://schemas.openxmlformats.org/package/2006/relationships"><Relationship Id="rId8" Type="http://schemas.openxmlformats.org/officeDocument/2006/relationships/image" Target="../media/image76.jpeg"/><Relationship Id="rId3" Type="http://schemas.openxmlformats.org/officeDocument/2006/relationships/image" Target="../media/image17.jpg"/><Relationship Id="rId7" Type="http://schemas.openxmlformats.org/officeDocument/2006/relationships/image" Target="../media/image75.jp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74.jpg"/><Relationship Id="rId5" Type="http://schemas.openxmlformats.org/officeDocument/2006/relationships/image" Target="../media/image73.jpg"/><Relationship Id="rId4" Type="http://schemas.openxmlformats.org/officeDocument/2006/relationships/image" Target="../media/image35.jp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cdn.flxml.eu/f-6d2baa9e2af40d0e" TargetMode="External"/><Relationship Id="rId3" Type="http://schemas.openxmlformats.org/officeDocument/2006/relationships/image" Target="../media/image17.jpg"/><Relationship Id="rId7" Type="http://schemas.openxmlformats.org/officeDocument/2006/relationships/image" Target="../media/image76.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75.jpg"/><Relationship Id="rId5" Type="http://schemas.openxmlformats.org/officeDocument/2006/relationships/image" Target="../media/image74.jpg"/><Relationship Id="rId10" Type="http://schemas.openxmlformats.org/officeDocument/2006/relationships/image" Target="../media/image35.jpg"/><Relationship Id="rId4" Type="http://schemas.openxmlformats.org/officeDocument/2006/relationships/image" Target="../media/image73.jpg"/><Relationship Id="rId9" Type="http://schemas.openxmlformats.org/officeDocument/2006/relationships/image" Target="../media/image77.png"/></Relationships>
</file>

<file path=ppt/slides/_rels/slide2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7.jpg"/><Relationship Id="rId5" Type="http://schemas.openxmlformats.org/officeDocument/2006/relationships/image" Target="../media/image31.png"/><Relationship Id="rId4" Type="http://schemas.openxmlformats.org/officeDocument/2006/relationships/image" Target="../media/image78.png"/></Relationships>
</file>

<file path=ppt/slides/_rels/slide22.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image" Target="../media/image78.png"/><Relationship Id="rId7"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78.png"/><Relationship Id="rId7"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80.png"/><Relationship Id="rId5" Type="http://schemas.openxmlformats.org/officeDocument/2006/relationships/image" Target="../media/image79.png"/><Relationship Id="rId10" Type="http://schemas.openxmlformats.org/officeDocument/2006/relationships/image" Target="../media/image17.jpg"/><Relationship Id="rId4" Type="http://schemas.openxmlformats.org/officeDocument/2006/relationships/image" Target="../media/image31.png"/><Relationship Id="rId9" Type="http://schemas.openxmlformats.org/officeDocument/2006/relationships/image" Target="../media/image26.png"/></Relationships>
</file>

<file path=ppt/slides/_rels/slide24.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82.jpeg"/><Relationship Id="rId7" Type="http://schemas.openxmlformats.org/officeDocument/2006/relationships/image" Target="../media/image85.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7.jpg"/><Relationship Id="rId5" Type="http://schemas.openxmlformats.org/officeDocument/2006/relationships/image" Target="../media/image84.png"/><Relationship Id="rId4" Type="http://schemas.openxmlformats.org/officeDocument/2006/relationships/image" Target="../media/image83.png"/></Relationships>
</file>

<file path=ppt/slides/_rels/slide25.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3.png"/><Relationship Id="rId7" Type="http://schemas.openxmlformats.org/officeDocument/2006/relationships/image" Target="../media/image89.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88.png"/><Relationship Id="rId5" Type="http://schemas.openxmlformats.org/officeDocument/2006/relationships/image" Target="../media/image87.png"/><Relationship Id="rId10" Type="http://schemas.openxmlformats.org/officeDocument/2006/relationships/image" Target="../media/image92.jpeg"/><Relationship Id="rId4" Type="http://schemas.openxmlformats.org/officeDocument/2006/relationships/image" Target="../media/image17.jpg"/><Relationship Id="rId9" Type="http://schemas.openxmlformats.org/officeDocument/2006/relationships/image" Target="../media/image91.png"/></Relationships>
</file>

<file path=ppt/slides/_rels/slide2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9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jp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jpeg"/><Relationship Id="rId18" Type="http://schemas.openxmlformats.org/officeDocument/2006/relationships/image" Target="../media/image30.png"/><Relationship Id="rId3" Type="http://schemas.openxmlformats.org/officeDocument/2006/relationships/image" Target="../media/image14.jpeg"/><Relationship Id="rId21" Type="http://schemas.openxmlformats.org/officeDocument/2006/relationships/image" Target="../media/image33.png"/><Relationship Id="rId7" Type="http://schemas.openxmlformats.org/officeDocument/2006/relationships/image" Target="../media/image19.png"/><Relationship Id="rId12" Type="http://schemas.openxmlformats.org/officeDocument/2006/relationships/image" Target="../media/image24.png"/><Relationship Id="rId17" Type="http://schemas.openxmlformats.org/officeDocument/2006/relationships/image" Target="../media/image29.png"/><Relationship Id="rId25" Type="http://schemas.openxmlformats.org/officeDocument/2006/relationships/image" Target="../media/image35.jpg"/><Relationship Id="rId2" Type="http://schemas.openxmlformats.org/officeDocument/2006/relationships/notesSlide" Target="../notesSlides/notesSlide5.xml"/><Relationship Id="rId16" Type="http://schemas.openxmlformats.org/officeDocument/2006/relationships/image" Target="../media/image28.png"/><Relationship Id="rId20"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3.jpeg"/><Relationship Id="rId24" Type="http://schemas.openxmlformats.org/officeDocument/2006/relationships/image" Target="../media/image6.jpeg"/><Relationship Id="rId5" Type="http://schemas.openxmlformats.org/officeDocument/2006/relationships/image" Target="../media/image17.jpg"/><Relationship Id="rId15" Type="http://schemas.openxmlformats.org/officeDocument/2006/relationships/image" Target="../media/image27.png"/><Relationship Id="rId23" Type="http://schemas.openxmlformats.org/officeDocument/2006/relationships/image" Target="../media/image15.jpeg"/><Relationship Id="rId10" Type="http://schemas.openxmlformats.org/officeDocument/2006/relationships/image" Target="../media/image22.png"/><Relationship Id="rId19" Type="http://schemas.openxmlformats.org/officeDocument/2006/relationships/image" Target="../media/image31.png"/><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image" Target="../media/image26.png"/><Relationship Id="rId22" Type="http://schemas.openxmlformats.org/officeDocument/2006/relationships/image" Target="../media/image34.png"/></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18" Type="http://schemas.openxmlformats.org/officeDocument/2006/relationships/image" Target="../media/image31.png"/><Relationship Id="rId26" Type="http://schemas.openxmlformats.org/officeDocument/2006/relationships/image" Target="../media/image35.jpg"/><Relationship Id="rId3" Type="http://schemas.openxmlformats.org/officeDocument/2006/relationships/image" Target="../media/image16.png"/><Relationship Id="rId21" Type="http://schemas.openxmlformats.org/officeDocument/2006/relationships/image" Target="../media/image34.png"/><Relationship Id="rId7" Type="http://schemas.openxmlformats.org/officeDocument/2006/relationships/image" Target="../media/image20.png"/><Relationship Id="rId12" Type="http://schemas.openxmlformats.org/officeDocument/2006/relationships/image" Target="../media/image25.jpeg"/><Relationship Id="rId17" Type="http://schemas.openxmlformats.org/officeDocument/2006/relationships/image" Target="../media/image30.png"/><Relationship Id="rId25" Type="http://schemas.openxmlformats.org/officeDocument/2006/relationships/image" Target="../media/image38.png"/><Relationship Id="rId2" Type="http://schemas.openxmlformats.org/officeDocument/2006/relationships/notesSlide" Target="../notesSlides/notesSlide6.xml"/><Relationship Id="rId16" Type="http://schemas.openxmlformats.org/officeDocument/2006/relationships/image" Target="../media/image29.png"/><Relationship Id="rId20"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image" Target="../media/image24.png"/><Relationship Id="rId24" Type="http://schemas.openxmlformats.org/officeDocument/2006/relationships/image" Target="../media/image37.jpeg"/><Relationship Id="rId5" Type="http://schemas.openxmlformats.org/officeDocument/2006/relationships/image" Target="../media/image18.png"/><Relationship Id="rId15" Type="http://schemas.openxmlformats.org/officeDocument/2006/relationships/image" Target="../media/image28.png"/><Relationship Id="rId23" Type="http://schemas.openxmlformats.org/officeDocument/2006/relationships/image" Target="../media/image36.jpeg"/><Relationship Id="rId10" Type="http://schemas.openxmlformats.org/officeDocument/2006/relationships/image" Target="../media/image23.jpeg"/><Relationship Id="rId19" Type="http://schemas.openxmlformats.org/officeDocument/2006/relationships/image" Target="../media/image32.png"/><Relationship Id="rId4" Type="http://schemas.openxmlformats.org/officeDocument/2006/relationships/image" Target="../media/image17.jpg"/><Relationship Id="rId9" Type="http://schemas.openxmlformats.org/officeDocument/2006/relationships/image" Target="../media/image22.png"/><Relationship Id="rId14" Type="http://schemas.openxmlformats.org/officeDocument/2006/relationships/image" Target="../media/image27.png"/><Relationship Id="rId22"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g"/><Relationship Id="rId7" Type="http://schemas.openxmlformats.org/officeDocument/2006/relationships/image" Target="../media/image4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8.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20.png"/><Relationship Id="rId3" Type="http://schemas.openxmlformats.org/officeDocument/2006/relationships/image" Target="../media/image39.png"/><Relationship Id="rId7" Type="http://schemas.openxmlformats.org/officeDocument/2006/relationships/image" Target="../media/image29.png"/><Relationship Id="rId12" Type="http://schemas.openxmlformats.org/officeDocument/2006/relationships/image" Target="../media/image28.png"/><Relationship Id="rId2" Type="http://schemas.openxmlformats.org/officeDocument/2006/relationships/notesSlide" Target="../notesSlides/notesSlide8.xml"/><Relationship Id="rId16" Type="http://schemas.openxmlformats.org/officeDocument/2006/relationships/image" Target="../media/image35.jpg"/><Relationship Id="rId1" Type="http://schemas.openxmlformats.org/officeDocument/2006/relationships/slideLayout" Target="../slideLayouts/slideLayout2.xml"/><Relationship Id="rId6" Type="http://schemas.openxmlformats.org/officeDocument/2006/relationships/image" Target="../media/image22.png"/><Relationship Id="rId11" Type="http://schemas.openxmlformats.org/officeDocument/2006/relationships/image" Target="../media/image30.png"/><Relationship Id="rId5" Type="http://schemas.openxmlformats.org/officeDocument/2006/relationships/image" Target="../media/image23.jpeg"/><Relationship Id="rId15" Type="http://schemas.openxmlformats.org/officeDocument/2006/relationships/image" Target="../media/image17.jpg"/><Relationship Id="rId10" Type="http://schemas.openxmlformats.org/officeDocument/2006/relationships/image" Target="../media/image18.png"/><Relationship Id="rId4" Type="http://schemas.openxmlformats.org/officeDocument/2006/relationships/image" Target="../media/image31.png"/><Relationship Id="rId9" Type="http://schemas.openxmlformats.org/officeDocument/2006/relationships/image" Target="../media/image19.png"/><Relationship Id="rId14" Type="http://schemas.openxmlformats.org/officeDocument/2006/relationships/image" Target="../media/image24.png"/></Relationships>
</file>

<file path=ppt/slides/_rels/slide9.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20.png"/><Relationship Id="rId18" Type="http://schemas.openxmlformats.org/officeDocument/2006/relationships/image" Target="../media/image35.jpg"/><Relationship Id="rId3" Type="http://schemas.openxmlformats.org/officeDocument/2006/relationships/image" Target="../media/image39.png"/><Relationship Id="rId7" Type="http://schemas.openxmlformats.org/officeDocument/2006/relationships/image" Target="../media/image22.png"/><Relationship Id="rId12" Type="http://schemas.openxmlformats.org/officeDocument/2006/relationships/image" Target="../media/image28.png"/><Relationship Id="rId17" Type="http://schemas.openxmlformats.org/officeDocument/2006/relationships/image" Target="../media/image17.jpg"/><Relationship Id="rId2" Type="http://schemas.openxmlformats.org/officeDocument/2006/relationships/notesSlide" Target="../notesSlides/notesSlide9.xml"/><Relationship Id="rId16" Type="http://schemas.openxmlformats.org/officeDocument/2006/relationships/image" Target="../media/image44.jpeg"/><Relationship Id="rId1" Type="http://schemas.openxmlformats.org/officeDocument/2006/relationships/slideLayout" Target="../slideLayouts/slideLayout2.xml"/><Relationship Id="rId6" Type="http://schemas.openxmlformats.org/officeDocument/2006/relationships/image" Target="../media/image23.jpeg"/><Relationship Id="rId11" Type="http://schemas.openxmlformats.org/officeDocument/2006/relationships/image" Target="../media/image30.png"/><Relationship Id="rId5" Type="http://schemas.openxmlformats.org/officeDocument/2006/relationships/image" Target="../media/image26.png"/><Relationship Id="rId15" Type="http://schemas.openxmlformats.org/officeDocument/2006/relationships/image" Target="../media/image43.jfif"/><Relationship Id="rId10" Type="http://schemas.openxmlformats.org/officeDocument/2006/relationships/image" Target="../media/image18.png"/><Relationship Id="rId4" Type="http://schemas.openxmlformats.org/officeDocument/2006/relationships/image" Target="../media/image31.png"/><Relationship Id="rId9" Type="http://schemas.openxmlformats.org/officeDocument/2006/relationships/image" Target="../media/image19.png"/><Relationship Id="rId1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D666AB-D05D-24BD-AEAA-A4CE807074D2}"/>
              </a:ext>
            </a:extLst>
          </p:cNvPr>
          <p:cNvSpPr>
            <a:spLocks noGrp="1"/>
          </p:cNvSpPr>
          <p:nvPr>
            <p:ph type="title"/>
          </p:nvPr>
        </p:nvSpPr>
        <p:spPr/>
        <p:txBody>
          <a:bodyPr/>
          <a:lstStyle/>
          <a:p>
            <a:endParaRPr lang="nl-BE"/>
          </a:p>
        </p:txBody>
      </p:sp>
      <p:pic>
        <p:nvPicPr>
          <p:cNvPr id="11" name="Afbeelding 10">
            <a:extLst>
              <a:ext uri="{FF2B5EF4-FFF2-40B4-BE49-F238E27FC236}">
                <a16:creationId xmlns:a16="http://schemas.microsoft.com/office/drawing/2014/main" id="{DD34E8A9-0FB8-EA1E-1917-3170D93B4DFB}"/>
              </a:ext>
            </a:extLst>
          </p:cNvPr>
          <p:cNvPicPr>
            <a:picLocks noChangeAspect="1"/>
          </p:cNvPicPr>
          <p:nvPr/>
        </p:nvPicPr>
        <p:blipFill>
          <a:blip r:embed="rId3"/>
          <a:stretch>
            <a:fillRect/>
          </a:stretch>
        </p:blipFill>
        <p:spPr>
          <a:xfrm>
            <a:off x="1" y="0"/>
            <a:ext cx="12192000" cy="6858000"/>
          </a:xfrm>
          <a:prstGeom prst="rect">
            <a:avLst/>
          </a:prstGeom>
        </p:spPr>
      </p:pic>
      <p:sp>
        <p:nvSpPr>
          <p:cNvPr id="6" name="Titel 1">
            <a:extLst>
              <a:ext uri="{FF2B5EF4-FFF2-40B4-BE49-F238E27FC236}">
                <a16:creationId xmlns:a16="http://schemas.microsoft.com/office/drawing/2014/main" id="{3CBB6E29-A6B8-C9B5-65F1-7C7F797A82E0}"/>
              </a:ext>
            </a:extLst>
          </p:cNvPr>
          <p:cNvSpPr txBox="1">
            <a:spLocks/>
          </p:cNvSpPr>
          <p:nvPr/>
        </p:nvSpPr>
        <p:spPr>
          <a:xfrm>
            <a:off x="0" y="5795233"/>
            <a:ext cx="12192000" cy="97366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C86B02"/>
                </a:solidFill>
                <a:latin typeface="Meta Pro Thin" panose="02000406060000020004" pitchFamily="2" charset="0"/>
                <a:ea typeface="+mj-ea"/>
                <a:cs typeface="+mj-cs"/>
              </a:defRPr>
            </a:lvl1pPr>
          </a:lstStyle>
          <a:p>
            <a:pPr marL="0" marR="0" lvl="0" indent="0" algn="r" defTabSz="914400" rtl="0" eaLnBrk="1" fontAlgn="auto" latinLnBrk="0" hangingPunct="1">
              <a:lnSpc>
                <a:spcPct val="90000"/>
              </a:lnSpc>
              <a:spcBef>
                <a:spcPct val="0"/>
              </a:spcBef>
              <a:spcAft>
                <a:spcPts val="0"/>
              </a:spcAft>
              <a:buClrTx/>
              <a:buSzTx/>
              <a:buFontTx/>
              <a:buNone/>
              <a:tabLst/>
              <a:defRPr/>
            </a:pPr>
            <a:r>
              <a:rPr kumimoji="0" lang="nl-BE" sz="2500" b="0" i="1" u="none" strike="noStrike" kern="1200" cap="none" spc="0" normalizeH="0" baseline="0" noProof="0" dirty="0">
                <a:ln>
                  <a:noFill/>
                </a:ln>
                <a:solidFill>
                  <a:schemeClr val="bg1"/>
                </a:solidFill>
                <a:effectLst/>
                <a:uLnTx/>
                <a:uFillTx/>
                <a:latin typeface="Meta Pro Thin" panose="02000406060000020004" pitchFamily="2" charset="0"/>
                <a:ea typeface="+mj-ea"/>
                <a:cs typeface="+mj-cs"/>
              </a:rPr>
              <a:t>Niels Luyten – coördinator </a:t>
            </a:r>
            <a:r>
              <a:rPr kumimoji="0" lang="nl-BE" sz="2500" b="0" i="1" u="none" strike="noStrike" kern="1200" cap="none" spc="0" normalizeH="0" baseline="0" noProof="0" dirty="0" err="1">
                <a:ln>
                  <a:noFill/>
                </a:ln>
                <a:solidFill>
                  <a:schemeClr val="bg1"/>
                </a:solidFill>
                <a:effectLst/>
                <a:uLnTx/>
                <a:uFillTx/>
                <a:latin typeface="Meta Pro Thin" panose="02000406060000020004" pitchFamily="2" charset="0"/>
                <a:ea typeface="+mj-ea"/>
                <a:cs typeface="+mj-cs"/>
              </a:rPr>
              <a:t>natuurinclusief</a:t>
            </a:r>
            <a:r>
              <a:rPr kumimoji="0" lang="nl-BE" sz="2500" b="0" i="1" u="none" strike="noStrike" kern="1200" cap="none" spc="0" normalizeH="0" baseline="0" noProof="0" dirty="0">
                <a:ln>
                  <a:noFill/>
                </a:ln>
                <a:solidFill>
                  <a:schemeClr val="bg1"/>
                </a:solidFill>
                <a:effectLst/>
                <a:uLnTx/>
                <a:uFillTx/>
                <a:latin typeface="Meta Pro Thin" panose="02000406060000020004" pitchFamily="2" charset="0"/>
                <a:ea typeface="+mj-ea"/>
                <a:cs typeface="+mj-cs"/>
              </a:rPr>
              <a:t> bouwen - Steunpunt Duurzaam Wonen en Bouwen</a:t>
            </a:r>
          </a:p>
          <a:p>
            <a:pPr marL="0" marR="0" lvl="0" indent="0" algn="r" defTabSz="914400" rtl="0" eaLnBrk="1" fontAlgn="auto" latinLnBrk="0" hangingPunct="1">
              <a:lnSpc>
                <a:spcPct val="90000"/>
              </a:lnSpc>
              <a:spcBef>
                <a:spcPct val="0"/>
              </a:spcBef>
              <a:spcAft>
                <a:spcPts val="0"/>
              </a:spcAft>
              <a:buClrTx/>
              <a:buSzTx/>
              <a:buFontTx/>
              <a:buNone/>
              <a:tabLst/>
              <a:defRPr/>
            </a:pPr>
            <a:r>
              <a:rPr lang="nl-BE" sz="2500" i="1" dirty="0">
                <a:solidFill>
                  <a:schemeClr val="bg1"/>
                </a:solidFill>
              </a:rPr>
              <a:t>21</a:t>
            </a:r>
            <a:r>
              <a:rPr kumimoji="0" lang="nl-BE" sz="2500" b="0" i="1" u="none" strike="noStrike" kern="1200" cap="none" spc="0" normalizeH="0" baseline="0" noProof="0" dirty="0">
                <a:ln>
                  <a:noFill/>
                </a:ln>
                <a:solidFill>
                  <a:schemeClr val="bg1"/>
                </a:solidFill>
                <a:effectLst/>
                <a:uLnTx/>
                <a:uFillTx/>
                <a:latin typeface="Meta Pro Thin" panose="02000406060000020004" pitchFamily="2" charset="0"/>
                <a:ea typeface="+mj-ea"/>
                <a:cs typeface="+mj-cs"/>
              </a:rPr>
              <a:t> april 2026 </a:t>
            </a:r>
          </a:p>
        </p:txBody>
      </p:sp>
      <p:pic>
        <p:nvPicPr>
          <p:cNvPr id="13" name="Afbeelding 12">
            <a:extLst>
              <a:ext uri="{FF2B5EF4-FFF2-40B4-BE49-F238E27FC236}">
                <a16:creationId xmlns:a16="http://schemas.microsoft.com/office/drawing/2014/main" id="{CBF6791B-2F31-D929-D232-D717F024D9C7}"/>
              </a:ext>
            </a:extLst>
          </p:cNvPr>
          <p:cNvPicPr>
            <a:picLocks noChangeAspect="1"/>
          </p:cNvPicPr>
          <p:nvPr/>
        </p:nvPicPr>
        <p:blipFill>
          <a:blip r:embed="rId4"/>
          <a:stretch>
            <a:fillRect/>
          </a:stretch>
        </p:blipFill>
        <p:spPr>
          <a:xfrm>
            <a:off x="1" y="0"/>
            <a:ext cx="12192000" cy="5630061"/>
          </a:xfrm>
          <a:prstGeom prst="rect">
            <a:avLst/>
          </a:prstGeom>
        </p:spPr>
      </p:pic>
    </p:spTree>
    <p:extLst>
      <p:ext uri="{BB962C8B-B14F-4D97-AF65-F5344CB8AC3E}">
        <p14:creationId xmlns:p14="http://schemas.microsoft.com/office/powerpoint/2010/main" val="4032664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B57A55-FA91-0844-B02E-6F0F9FA31B8C}"/>
            </a:ext>
          </a:extLst>
        </p:cNvPr>
        <p:cNvGrpSpPr/>
        <p:nvPr/>
      </p:nvGrpSpPr>
      <p:grpSpPr>
        <a:xfrm>
          <a:off x="0" y="0"/>
          <a:ext cx="0" cy="0"/>
          <a:chOff x="0" y="0"/>
          <a:chExt cx="0" cy="0"/>
        </a:xfrm>
      </p:grpSpPr>
      <p:pic>
        <p:nvPicPr>
          <p:cNvPr id="24" name="Afbeelding 23">
            <a:extLst>
              <a:ext uri="{FF2B5EF4-FFF2-40B4-BE49-F238E27FC236}">
                <a16:creationId xmlns:a16="http://schemas.microsoft.com/office/drawing/2014/main" id="{BD78B39C-A652-FC29-9538-C192239D4E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262" y="1442386"/>
            <a:ext cx="4041207" cy="5388276"/>
          </a:xfrm>
          <a:prstGeom prst="rect">
            <a:avLst/>
          </a:prstGeom>
        </p:spPr>
      </p:pic>
      <p:pic>
        <p:nvPicPr>
          <p:cNvPr id="26" name="Afbeelding 25">
            <a:extLst>
              <a:ext uri="{FF2B5EF4-FFF2-40B4-BE49-F238E27FC236}">
                <a16:creationId xmlns:a16="http://schemas.microsoft.com/office/drawing/2014/main" id="{2DA4C5FC-803D-FF7F-C7EF-AAB86E526F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50470" y="1442387"/>
            <a:ext cx="3892528" cy="2919396"/>
          </a:xfrm>
          <a:prstGeom prst="rect">
            <a:avLst/>
          </a:prstGeom>
        </p:spPr>
      </p:pic>
      <p:pic>
        <p:nvPicPr>
          <p:cNvPr id="9218" name="Picture 2" descr="Geen ALT-tekst opgegeven voor deze afbeelding">
            <a:extLst>
              <a:ext uri="{FF2B5EF4-FFF2-40B4-BE49-F238E27FC236}">
                <a16:creationId xmlns:a16="http://schemas.microsoft.com/office/drawing/2014/main" id="{14AC92A3-6E0D-50DE-14AC-0BEF8D9E7DF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50469" y="3911267"/>
            <a:ext cx="3892528" cy="2919396"/>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Geen ALT-tekst opgegeven voor deze afbeelding">
            <a:extLst>
              <a:ext uri="{FF2B5EF4-FFF2-40B4-BE49-F238E27FC236}">
                <a16:creationId xmlns:a16="http://schemas.microsoft.com/office/drawing/2014/main" id="{C7989DB9-6F07-045F-32D5-318442BC86BD}"/>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43861"/>
          <a:stretch>
            <a:fillRect/>
          </a:stretch>
        </p:blipFill>
        <p:spPr bwMode="auto">
          <a:xfrm>
            <a:off x="8042997" y="1442386"/>
            <a:ext cx="4041207" cy="5398941"/>
          </a:xfrm>
          <a:prstGeom prst="rect">
            <a:avLst/>
          </a:prstGeom>
          <a:noFill/>
          <a:extLst>
            <a:ext uri="{909E8E84-426E-40DD-AFC4-6F175D3DCCD1}">
              <a14:hiddenFill xmlns:a14="http://schemas.microsoft.com/office/drawing/2010/main">
                <a:solidFill>
                  <a:srgbClr val="FFFFFF"/>
                </a:solidFill>
              </a14:hiddenFill>
            </a:ext>
          </a:extLst>
        </p:spPr>
      </p:pic>
      <p:pic>
        <p:nvPicPr>
          <p:cNvPr id="27" name="Afbeelding 26" descr="Afbeelding met tekst, Lettertype, logo, schermopname&#10;&#10;Automatisch gegenereerde beschrijving">
            <a:extLst>
              <a:ext uri="{FF2B5EF4-FFF2-40B4-BE49-F238E27FC236}">
                <a16:creationId xmlns:a16="http://schemas.microsoft.com/office/drawing/2014/main" id="{5D5D3356-2A84-4CB7-389A-C938C42B832C}"/>
              </a:ext>
            </a:extLst>
          </p:cNvPr>
          <p:cNvPicPr>
            <a:picLocks noChangeAspect="1"/>
          </p:cNvPicPr>
          <p:nvPr/>
        </p:nvPicPr>
        <p:blipFill>
          <a:blip r:embed="rId7"/>
          <a:stretch>
            <a:fillRect/>
          </a:stretch>
        </p:blipFill>
        <p:spPr>
          <a:xfrm>
            <a:off x="4272652" y="120842"/>
            <a:ext cx="4031706" cy="724751"/>
          </a:xfrm>
          <a:prstGeom prst="rect">
            <a:avLst/>
          </a:prstGeom>
        </p:spPr>
      </p:pic>
    </p:spTree>
    <p:extLst>
      <p:ext uri="{BB962C8B-B14F-4D97-AF65-F5344CB8AC3E}">
        <p14:creationId xmlns:p14="http://schemas.microsoft.com/office/powerpoint/2010/main" val="20252627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BD824A-65A8-239B-A2F4-A1B3FA510431}"/>
            </a:ext>
          </a:extLst>
        </p:cNvPr>
        <p:cNvGrpSpPr/>
        <p:nvPr/>
      </p:nvGrpSpPr>
      <p:grpSpPr>
        <a:xfrm>
          <a:off x="0" y="0"/>
          <a:ext cx="0" cy="0"/>
          <a:chOff x="0" y="0"/>
          <a:chExt cx="0" cy="0"/>
        </a:xfrm>
      </p:grpSpPr>
      <p:pic>
        <p:nvPicPr>
          <p:cNvPr id="2" name="Picture 2">
            <a:extLst>
              <a:ext uri="{FF2B5EF4-FFF2-40B4-BE49-F238E27FC236}">
                <a16:creationId xmlns:a16="http://schemas.microsoft.com/office/drawing/2014/main" id="{9FA06CF1-73D6-DA3F-6911-2453D351A00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45970"/>
          <a:stretch/>
        </p:blipFill>
        <p:spPr bwMode="auto">
          <a:xfrm>
            <a:off x="0" y="1538131"/>
            <a:ext cx="4887730" cy="5066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a:extLst>
              <a:ext uri="{FF2B5EF4-FFF2-40B4-BE49-F238E27FC236}">
                <a16:creationId xmlns:a16="http://schemas.microsoft.com/office/drawing/2014/main" id="{B4C26850-E1E6-6FB1-7DE1-BB7D0337FF3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3754"/>
          <a:stretch/>
        </p:blipFill>
        <p:spPr bwMode="auto">
          <a:xfrm>
            <a:off x="5354256" y="1189058"/>
            <a:ext cx="3504843" cy="5415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Afbeelding 4" descr="Afbeelding met tekst, Lettertype, logo, schermopname&#10;&#10;Automatisch gegenereerde beschrijving">
            <a:extLst>
              <a:ext uri="{FF2B5EF4-FFF2-40B4-BE49-F238E27FC236}">
                <a16:creationId xmlns:a16="http://schemas.microsoft.com/office/drawing/2014/main" id="{7FEEDC99-C929-EE2C-E06B-812409B32ED2}"/>
              </a:ext>
            </a:extLst>
          </p:cNvPr>
          <p:cNvPicPr>
            <a:picLocks noChangeAspect="1"/>
          </p:cNvPicPr>
          <p:nvPr/>
        </p:nvPicPr>
        <p:blipFill>
          <a:blip r:embed="rId4"/>
          <a:stretch>
            <a:fillRect/>
          </a:stretch>
        </p:blipFill>
        <p:spPr>
          <a:xfrm>
            <a:off x="4272652" y="120842"/>
            <a:ext cx="4031706" cy="724751"/>
          </a:xfrm>
          <a:prstGeom prst="rect">
            <a:avLst/>
          </a:prstGeom>
        </p:spPr>
      </p:pic>
      <p:pic>
        <p:nvPicPr>
          <p:cNvPr id="6" name="Afbeelding 5">
            <a:extLst>
              <a:ext uri="{FF2B5EF4-FFF2-40B4-BE49-F238E27FC236}">
                <a16:creationId xmlns:a16="http://schemas.microsoft.com/office/drawing/2014/main" id="{E3FA620E-3A5C-B78A-9730-BC839DA1B617}"/>
              </a:ext>
            </a:extLst>
          </p:cNvPr>
          <p:cNvPicPr>
            <a:picLocks noChangeAspect="1"/>
          </p:cNvPicPr>
          <p:nvPr/>
        </p:nvPicPr>
        <p:blipFill>
          <a:blip r:embed="rId5"/>
          <a:srcRect l="8267" t="11354" r="11143" b="11755"/>
          <a:stretch>
            <a:fillRect/>
          </a:stretch>
        </p:blipFill>
        <p:spPr>
          <a:xfrm>
            <a:off x="9394257" y="1258998"/>
            <a:ext cx="856649" cy="1070315"/>
          </a:xfrm>
          <a:prstGeom prst="rect">
            <a:avLst/>
          </a:prstGeom>
        </p:spPr>
      </p:pic>
      <p:pic>
        <p:nvPicPr>
          <p:cNvPr id="8" name="Afbeelding 7">
            <a:extLst>
              <a:ext uri="{FF2B5EF4-FFF2-40B4-BE49-F238E27FC236}">
                <a16:creationId xmlns:a16="http://schemas.microsoft.com/office/drawing/2014/main" id="{71D0FFD1-418C-16C4-FF13-F96574BB545E}"/>
              </a:ext>
            </a:extLst>
          </p:cNvPr>
          <p:cNvPicPr>
            <a:picLocks noChangeAspect="1"/>
          </p:cNvPicPr>
          <p:nvPr/>
        </p:nvPicPr>
        <p:blipFill>
          <a:blip r:embed="rId5"/>
          <a:srcRect l="8267" t="11354" r="11143" b="11755"/>
          <a:stretch>
            <a:fillRect/>
          </a:stretch>
        </p:blipFill>
        <p:spPr>
          <a:xfrm>
            <a:off x="10250906" y="1258998"/>
            <a:ext cx="856649" cy="1070315"/>
          </a:xfrm>
          <a:prstGeom prst="rect">
            <a:avLst/>
          </a:prstGeom>
        </p:spPr>
      </p:pic>
      <p:pic>
        <p:nvPicPr>
          <p:cNvPr id="12" name="Afbeelding 11">
            <a:extLst>
              <a:ext uri="{FF2B5EF4-FFF2-40B4-BE49-F238E27FC236}">
                <a16:creationId xmlns:a16="http://schemas.microsoft.com/office/drawing/2014/main" id="{C9D97EDD-9C16-E152-F440-E43A2702548A}"/>
              </a:ext>
            </a:extLst>
          </p:cNvPr>
          <p:cNvPicPr>
            <a:picLocks noChangeAspect="1"/>
          </p:cNvPicPr>
          <p:nvPr/>
        </p:nvPicPr>
        <p:blipFill>
          <a:blip r:embed="rId5"/>
          <a:srcRect l="8267" t="11354" r="11143" b="11755"/>
          <a:stretch>
            <a:fillRect/>
          </a:stretch>
        </p:blipFill>
        <p:spPr>
          <a:xfrm>
            <a:off x="9822581" y="3082574"/>
            <a:ext cx="856649" cy="1070315"/>
          </a:xfrm>
          <a:prstGeom prst="rect">
            <a:avLst/>
          </a:prstGeom>
        </p:spPr>
      </p:pic>
      <p:pic>
        <p:nvPicPr>
          <p:cNvPr id="13" name="Afbeelding 12">
            <a:extLst>
              <a:ext uri="{FF2B5EF4-FFF2-40B4-BE49-F238E27FC236}">
                <a16:creationId xmlns:a16="http://schemas.microsoft.com/office/drawing/2014/main" id="{BC704A8A-D1DA-8D77-60F9-B058932E4881}"/>
              </a:ext>
            </a:extLst>
          </p:cNvPr>
          <p:cNvPicPr>
            <a:picLocks noChangeAspect="1"/>
          </p:cNvPicPr>
          <p:nvPr/>
        </p:nvPicPr>
        <p:blipFill>
          <a:blip r:embed="rId5"/>
          <a:srcRect l="8267" t="11354" r="11143" b="11755"/>
          <a:stretch>
            <a:fillRect/>
          </a:stretch>
        </p:blipFill>
        <p:spPr>
          <a:xfrm>
            <a:off x="9413864" y="4906150"/>
            <a:ext cx="564564" cy="705378"/>
          </a:xfrm>
          <a:prstGeom prst="rect">
            <a:avLst/>
          </a:prstGeom>
        </p:spPr>
      </p:pic>
      <p:pic>
        <p:nvPicPr>
          <p:cNvPr id="14" name="Afbeelding 13">
            <a:extLst>
              <a:ext uri="{FF2B5EF4-FFF2-40B4-BE49-F238E27FC236}">
                <a16:creationId xmlns:a16="http://schemas.microsoft.com/office/drawing/2014/main" id="{5085E8CF-31D2-0DAC-5058-70CFEEBCAF91}"/>
              </a:ext>
            </a:extLst>
          </p:cNvPr>
          <p:cNvPicPr>
            <a:picLocks noChangeAspect="1"/>
          </p:cNvPicPr>
          <p:nvPr/>
        </p:nvPicPr>
        <p:blipFill>
          <a:blip r:embed="rId5"/>
          <a:srcRect l="8267" t="11354" r="11143" b="11755"/>
          <a:stretch>
            <a:fillRect/>
          </a:stretch>
        </p:blipFill>
        <p:spPr>
          <a:xfrm>
            <a:off x="9978428" y="4925401"/>
            <a:ext cx="564564" cy="705378"/>
          </a:xfrm>
          <a:prstGeom prst="rect">
            <a:avLst/>
          </a:prstGeom>
        </p:spPr>
      </p:pic>
      <p:pic>
        <p:nvPicPr>
          <p:cNvPr id="15" name="Afbeelding 14">
            <a:extLst>
              <a:ext uri="{FF2B5EF4-FFF2-40B4-BE49-F238E27FC236}">
                <a16:creationId xmlns:a16="http://schemas.microsoft.com/office/drawing/2014/main" id="{6D02A7BF-B005-F45F-DC57-E14EE424BBA3}"/>
              </a:ext>
            </a:extLst>
          </p:cNvPr>
          <p:cNvPicPr>
            <a:picLocks noChangeAspect="1"/>
          </p:cNvPicPr>
          <p:nvPr/>
        </p:nvPicPr>
        <p:blipFill>
          <a:blip r:embed="rId5"/>
          <a:srcRect l="8267" t="11354" r="11143" b="11755"/>
          <a:stretch>
            <a:fillRect/>
          </a:stretch>
        </p:blipFill>
        <p:spPr>
          <a:xfrm>
            <a:off x="9413863" y="5678663"/>
            <a:ext cx="564564" cy="705378"/>
          </a:xfrm>
          <a:prstGeom prst="rect">
            <a:avLst/>
          </a:prstGeom>
        </p:spPr>
      </p:pic>
      <p:pic>
        <p:nvPicPr>
          <p:cNvPr id="16" name="Afbeelding 15">
            <a:extLst>
              <a:ext uri="{FF2B5EF4-FFF2-40B4-BE49-F238E27FC236}">
                <a16:creationId xmlns:a16="http://schemas.microsoft.com/office/drawing/2014/main" id="{D753609F-5B50-DCF5-D4F1-9FCB12B9224E}"/>
              </a:ext>
            </a:extLst>
          </p:cNvPr>
          <p:cNvPicPr>
            <a:picLocks noChangeAspect="1"/>
          </p:cNvPicPr>
          <p:nvPr/>
        </p:nvPicPr>
        <p:blipFill>
          <a:blip r:embed="rId5"/>
          <a:srcRect l="8267" t="11354" r="11143" b="11755"/>
          <a:stretch>
            <a:fillRect/>
          </a:stretch>
        </p:blipFill>
        <p:spPr>
          <a:xfrm>
            <a:off x="9978427" y="5697914"/>
            <a:ext cx="564564" cy="705378"/>
          </a:xfrm>
          <a:prstGeom prst="rect">
            <a:avLst/>
          </a:prstGeom>
        </p:spPr>
      </p:pic>
      <p:pic>
        <p:nvPicPr>
          <p:cNvPr id="17" name="Afbeelding 16">
            <a:extLst>
              <a:ext uri="{FF2B5EF4-FFF2-40B4-BE49-F238E27FC236}">
                <a16:creationId xmlns:a16="http://schemas.microsoft.com/office/drawing/2014/main" id="{2E7DB560-21DA-FA3C-D71F-D667574D5C86}"/>
              </a:ext>
            </a:extLst>
          </p:cNvPr>
          <p:cNvPicPr>
            <a:picLocks noChangeAspect="1"/>
          </p:cNvPicPr>
          <p:nvPr/>
        </p:nvPicPr>
        <p:blipFill>
          <a:blip r:embed="rId5"/>
          <a:srcRect l="8267" t="11354" r="11143" b="11755"/>
          <a:stretch>
            <a:fillRect/>
          </a:stretch>
        </p:blipFill>
        <p:spPr>
          <a:xfrm>
            <a:off x="10542991" y="4925402"/>
            <a:ext cx="564564" cy="705378"/>
          </a:xfrm>
          <a:prstGeom prst="rect">
            <a:avLst/>
          </a:prstGeom>
        </p:spPr>
      </p:pic>
      <p:pic>
        <p:nvPicPr>
          <p:cNvPr id="18" name="Afbeelding 17">
            <a:extLst>
              <a:ext uri="{FF2B5EF4-FFF2-40B4-BE49-F238E27FC236}">
                <a16:creationId xmlns:a16="http://schemas.microsoft.com/office/drawing/2014/main" id="{837CA7DD-D181-4EA2-A687-F4D3B09BBCCA}"/>
              </a:ext>
            </a:extLst>
          </p:cNvPr>
          <p:cNvPicPr>
            <a:picLocks noChangeAspect="1"/>
          </p:cNvPicPr>
          <p:nvPr/>
        </p:nvPicPr>
        <p:blipFill>
          <a:blip r:embed="rId5"/>
          <a:srcRect l="8267" t="11354" r="11143" b="11755"/>
          <a:stretch>
            <a:fillRect/>
          </a:stretch>
        </p:blipFill>
        <p:spPr>
          <a:xfrm>
            <a:off x="10542990" y="5697915"/>
            <a:ext cx="564564" cy="705378"/>
          </a:xfrm>
          <a:prstGeom prst="rect">
            <a:avLst/>
          </a:prstGeom>
        </p:spPr>
      </p:pic>
      <p:cxnSp>
        <p:nvCxnSpPr>
          <p:cNvPr id="20" name="Rechte verbindingslijn met pijl 19">
            <a:extLst>
              <a:ext uri="{FF2B5EF4-FFF2-40B4-BE49-F238E27FC236}">
                <a16:creationId xmlns:a16="http://schemas.microsoft.com/office/drawing/2014/main" id="{14895582-93A6-DF37-1177-972D01ED92D8}"/>
              </a:ext>
            </a:extLst>
          </p:cNvPr>
          <p:cNvCxnSpPr>
            <a:cxnSpLocks/>
          </p:cNvCxnSpPr>
          <p:nvPr/>
        </p:nvCxnSpPr>
        <p:spPr>
          <a:xfrm>
            <a:off x="10250906" y="2454442"/>
            <a:ext cx="0" cy="500513"/>
          </a:xfrm>
          <a:prstGeom prst="straightConnector1">
            <a:avLst/>
          </a:prstGeom>
          <a:ln>
            <a:headEnd type="triangle"/>
            <a:tailEnd type="triangle"/>
          </a:ln>
        </p:spPr>
        <p:style>
          <a:lnRef idx="1">
            <a:schemeClr val="accent6"/>
          </a:lnRef>
          <a:fillRef idx="0">
            <a:schemeClr val="accent6"/>
          </a:fillRef>
          <a:effectRef idx="0">
            <a:schemeClr val="accent6"/>
          </a:effectRef>
          <a:fontRef idx="minor">
            <a:schemeClr val="tx1"/>
          </a:fontRef>
        </p:style>
      </p:cxnSp>
      <p:cxnSp>
        <p:nvCxnSpPr>
          <p:cNvPr id="22" name="Rechte verbindingslijn met pijl 21">
            <a:extLst>
              <a:ext uri="{FF2B5EF4-FFF2-40B4-BE49-F238E27FC236}">
                <a16:creationId xmlns:a16="http://schemas.microsoft.com/office/drawing/2014/main" id="{B5609B32-9FAD-928F-4F54-7C26099F6E9D}"/>
              </a:ext>
            </a:extLst>
          </p:cNvPr>
          <p:cNvCxnSpPr>
            <a:cxnSpLocks/>
          </p:cNvCxnSpPr>
          <p:nvPr/>
        </p:nvCxnSpPr>
        <p:spPr>
          <a:xfrm>
            <a:off x="10250906" y="4281638"/>
            <a:ext cx="0" cy="500513"/>
          </a:xfrm>
          <a:prstGeom prst="straightConnector1">
            <a:avLst/>
          </a:prstGeom>
          <a:ln>
            <a:headEnd type="triangle"/>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2438303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par>
                                <p:cTn id="24" presetID="10" presetClass="entr" presetSubtype="0"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par>
                                <p:cTn id="36" presetID="10" presetClass="entr" presetSubtype="0"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par>
                                <p:cTn id="39" presetID="10" presetClass="entr" presetSubtype="0" fill="hold"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E7E4F2-99BD-24F1-3A24-1913B8AE9C25}"/>
            </a:ext>
          </a:extLst>
        </p:cNvPr>
        <p:cNvGrpSpPr/>
        <p:nvPr/>
      </p:nvGrpSpPr>
      <p:grpSpPr>
        <a:xfrm>
          <a:off x="0" y="0"/>
          <a:ext cx="0" cy="0"/>
          <a:chOff x="0" y="0"/>
          <a:chExt cx="0" cy="0"/>
        </a:xfrm>
      </p:grpSpPr>
      <p:pic>
        <p:nvPicPr>
          <p:cNvPr id="4" name="Afbeelding 3" descr="Afbeelding met buitenshuis, hemel, wolk, boom&#10;&#10;Automatisch gegenereerde beschrijving">
            <a:extLst>
              <a:ext uri="{FF2B5EF4-FFF2-40B4-BE49-F238E27FC236}">
                <a16:creationId xmlns:a16="http://schemas.microsoft.com/office/drawing/2014/main" id="{F8D4D664-2DCF-6D5D-353C-18168A9B48B5}"/>
              </a:ext>
            </a:extLst>
          </p:cNvPr>
          <p:cNvPicPr>
            <a:picLocks noChangeAspect="1"/>
          </p:cNvPicPr>
          <p:nvPr/>
        </p:nvPicPr>
        <p:blipFill rotWithShape="1">
          <a:blip r:embed="rId3"/>
          <a:srcRect l="14384" t="23175" r="8301" b="18509"/>
          <a:stretch/>
        </p:blipFill>
        <p:spPr>
          <a:xfrm>
            <a:off x="179825" y="1523804"/>
            <a:ext cx="2147078" cy="1214602"/>
          </a:xfrm>
          <a:prstGeom prst="rect">
            <a:avLst/>
          </a:prstGeom>
        </p:spPr>
      </p:pic>
      <p:pic>
        <p:nvPicPr>
          <p:cNvPr id="6" name="Afbeelding 5">
            <a:extLst>
              <a:ext uri="{FF2B5EF4-FFF2-40B4-BE49-F238E27FC236}">
                <a16:creationId xmlns:a16="http://schemas.microsoft.com/office/drawing/2014/main" id="{BEFD0833-EF83-3317-0F17-97C8C62B30B5}"/>
              </a:ext>
            </a:extLst>
          </p:cNvPr>
          <p:cNvPicPr>
            <a:picLocks noChangeAspect="1"/>
          </p:cNvPicPr>
          <p:nvPr/>
        </p:nvPicPr>
        <p:blipFill>
          <a:blip r:embed="rId4">
            <a:extLst>
              <a:ext uri="{28A0092B-C50C-407E-A947-70E740481C1C}">
                <a14:useLocalDpi xmlns:a14="http://schemas.microsoft.com/office/drawing/2010/main" val="0"/>
              </a:ext>
            </a:extLst>
          </a:blip>
          <a:srcRect l="3226" t="15860" b="31368"/>
          <a:stretch>
            <a:fillRect/>
          </a:stretch>
        </p:blipFill>
        <p:spPr>
          <a:xfrm>
            <a:off x="2326903" y="1523804"/>
            <a:ext cx="3493773" cy="1905196"/>
          </a:xfrm>
          <a:prstGeom prst="rect">
            <a:avLst/>
          </a:prstGeom>
        </p:spPr>
      </p:pic>
      <p:pic>
        <p:nvPicPr>
          <p:cNvPr id="8" name="Afbeelding 7">
            <a:extLst>
              <a:ext uri="{FF2B5EF4-FFF2-40B4-BE49-F238E27FC236}">
                <a16:creationId xmlns:a16="http://schemas.microsoft.com/office/drawing/2014/main" id="{3F5B4643-9943-E9BC-C031-55979FFD290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34629" y="1523804"/>
            <a:ext cx="1620099" cy="1215074"/>
          </a:xfrm>
          <a:prstGeom prst="rect">
            <a:avLst/>
          </a:prstGeom>
        </p:spPr>
      </p:pic>
      <p:pic>
        <p:nvPicPr>
          <p:cNvPr id="11" name="Afbeelding 10">
            <a:extLst>
              <a:ext uri="{FF2B5EF4-FFF2-40B4-BE49-F238E27FC236}">
                <a16:creationId xmlns:a16="http://schemas.microsoft.com/office/drawing/2014/main" id="{F28F206E-CD26-6C95-5AA2-6F7F5CB173CE}"/>
              </a:ext>
            </a:extLst>
          </p:cNvPr>
          <p:cNvPicPr>
            <a:picLocks noChangeAspect="1"/>
          </p:cNvPicPr>
          <p:nvPr/>
        </p:nvPicPr>
        <p:blipFill>
          <a:blip r:embed="rId6">
            <a:extLst>
              <a:ext uri="{28A0092B-C50C-407E-A947-70E740481C1C}">
                <a14:useLocalDpi xmlns:a14="http://schemas.microsoft.com/office/drawing/2010/main" val="0"/>
              </a:ext>
            </a:extLst>
          </a:blip>
          <a:srcRect l="22219" t="22707" r="32912" b="4576"/>
          <a:stretch>
            <a:fillRect/>
          </a:stretch>
        </p:blipFill>
        <p:spPr>
          <a:xfrm rot="5400000">
            <a:off x="8945975" y="927764"/>
            <a:ext cx="1905195" cy="3087686"/>
          </a:xfrm>
          <a:prstGeom prst="rect">
            <a:avLst/>
          </a:prstGeom>
        </p:spPr>
      </p:pic>
      <p:pic>
        <p:nvPicPr>
          <p:cNvPr id="13" name="Afbeelding 12">
            <a:extLst>
              <a:ext uri="{FF2B5EF4-FFF2-40B4-BE49-F238E27FC236}">
                <a16:creationId xmlns:a16="http://schemas.microsoft.com/office/drawing/2014/main" id="{FDB387AE-7170-D6F7-6B7A-3D3030116DE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7532" y="4626457"/>
            <a:ext cx="2147079" cy="1207732"/>
          </a:xfrm>
          <a:prstGeom prst="rect">
            <a:avLst/>
          </a:prstGeom>
        </p:spPr>
      </p:pic>
      <p:pic>
        <p:nvPicPr>
          <p:cNvPr id="14" name="Afbeelding 13" descr="Afbeelding met buitenshuis, hemel, timmerhout, boom&#10;&#10;Door AI gegenereerde inhoud is mogelijk onjuist.">
            <a:extLst>
              <a:ext uri="{FF2B5EF4-FFF2-40B4-BE49-F238E27FC236}">
                <a16:creationId xmlns:a16="http://schemas.microsoft.com/office/drawing/2014/main" id="{295827F9-505D-5FBD-2F7A-49F83B22FF1A}"/>
              </a:ext>
            </a:extLst>
          </p:cNvPr>
          <p:cNvPicPr>
            <a:picLocks noChangeAspect="1"/>
          </p:cNvPicPr>
          <p:nvPr/>
        </p:nvPicPr>
        <p:blipFill>
          <a:blip r:embed="rId8">
            <a:extLst>
              <a:ext uri="{28A0092B-C50C-407E-A947-70E740481C1C}">
                <a14:useLocalDpi xmlns:a14="http://schemas.microsoft.com/office/drawing/2010/main" val="0"/>
              </a:ext>
            </a:extLst>
          </a:blip>
          <a:srcRect l="2285" r="5373"/>
          <a:stretch/>
        </p:blipFill>
        <p:spPr>
          <a:xfrm>
            <a:off x="2464611" y="4626457"/>
            <a:ext cx="2513122" cy="2041137"/>
          </a:xfrm>
          <a:prstGeom prst="rect">
            <a:avLst/>
          </a:prstGeom>
        </p:spPr>
      </p:pic>
      <p:pic>
        <p:nvPicPr>
          <p:cNvPr id="16" name="Afbeelding 15">
            <a:extLst>
              <a:ext uri="{FF2B5EF4-FFF2-40B4-BE49-F238E27FC236}">
                <a16:creationId xmlns:a16="http://schemas.microsoft.com/office/drawing/2014/main" id="{12DBCD7E-2800-857F-645F-038B83797CE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872337" y="4796848"/>
            <a:ext cx="1620098" cy="1215074"/>
          </a:xfrm>
          <a:prstGeom prst="rect">
            <a:avLst/>
          </a:prstGeom>
        </p:spPr>
      </p:pic>
      <p:pic>
        <p:nvPicPr>
          <p:cNvPr id="18" name="Afbeelding 17">
            <a:extLst>
              <a:ext uri="{FF2B5EF4-FFF2-40B4-BE49-F238E27FC236}">
                <a16:creationId xmlns:a16="http://schemas.microsoft.com/office/drawing/2014/main" id="{A0ABE500-F0D2-5226-4867-2B5302B44C0A}"/>
              </a:ext>
            </a:extLst>
          </p:cNvPr>
          <p:cNvPicPr>
            <a:picLocks noChangeAspect="1"/>
          </p:cNvPicPr>
          <p:nvPr/>
        </p:nvPicPr>
        <p:blipFill>
          <a:blip r:embed="rId10">
            <a:extLst>
              <a:ext uri="{BEBA8EAE-BF5A-486C-A8C5-ECC9F3942E4B}">
                <a14:imgProps xmlns:a14="http://schemas.microsoft.com/office/drawing/2010/main">
                  <a14:imgLayer r:embed="rId11">
                    <a14:imgEffect>
                      <a14:brightnessContrast bright="40000" contrast="-40000"/>
                    </a14:imgEffect>
                  </a14:imgLayer>
                </a14:imgProps>
              </a:ext>
              <a:ext uri="{28A0092B-C50C-407E-A947-70E740481C1C}">
                <a14:useLocalDpi xmlns:a14="http://schemas.microsoft.com/office/drawing/2010/main" val="0"/>
              </a:ext>
            </a:extLst>
          </a:blip>
          <a:srcRect b="13456"/>
          <a:stretch>
            <a:fillRect/>
          </a:stretch>
        </p:blipFill>
        <p:spPr>
          <a:xfrm>
            <a:off x="8492435" y="4796848"/>
            <a:ext cx="2949981" cy="1914787"/>
          </a:xfrm>
          <a:prstGeom prst="rect">
            <a:avLst/>
          </a:prstGeom>
        </p:spPr>
      </p:pic>
      <p:sp>
        <p:nvSpPr>
          <p:cNvPr id="19" name="Tijdelijke aanduiding voor inhoud 2">
            <a:extLst>
              <a:ext uri="{FF2B5EF4-FFF2-40B4-BE49-F238E27FC236}">
                <a16:creationId xmlns:a16="http://schemas.microsoft.com/office/drawing/2014/main" id="{BBFC5565-C726-050C-E78B-4B3A62718670}"/>
              </a:ext>
            </a:extLst>
          </p:cNvPr>
          <p:cNvSpPr txBox="1">
            <a:spLocks/>
          </p:cNvSpPr>
          <p:nvPr/>
        </p:nvSpPr>
        <p:spPr>
          <a:xfrm>
            <a:off x="1261754" y="3474029"/>
            <a:ext cx="4663281" cy="707806"/>
          </a:xfrm>
          <a:prstGeom prst="rect">
            <a:avLst/>
          </a:prstGeom>
        </p:spPr>
        <p:txBody>
          <a:bodyPr vert="horz" lIns="121920" tIns="60960" rIns="121920" bIns="60960" rtlCol="0">
            <a:noAutofit/>
          </a:bodyPr>
          <a:lstStyle>
            <a:lvl1pPr marL="342900" indent="-342900" algn="l" defTabSz="457200" rtl="0" eaLnBrk="1" latinLnBrk="0" hangingPunct="1">
              <a:spcBef>
                <a:spcPct val="20000"/>
              </a:spcBef>
              <a:buClr>
                <a:srgbClr val="79B63A"/>
              </a:buClr>
              <a:buFont typeface="Arial"/>
              <a:buChar char="•"/>
              <a:defRPr sz="2600" kern="1200" baseline="0">
                <a:solidFill>
                  <a:schemeClr val="tx1">
                    <a:lumMod val="85000"/>
                    <a:lumOff val="15000"/>
                  </a:schemeClr>
                </a:solidFill>
                <a:latin typeface="Meta Pro Light" panose="02000506040000020004" pitchFamily="2" charset="0"/>
                <a:ea typeface="+mn-ea"/>
                <a:cs typeface="+mn-cs"/>
              </a:defRPr>
            </a:lvl1pPr>
            <a:lvl2pPr marL="742950" indent="-285750" algn="l" defTabSz="457200" rtl="0" eaLnBrk="1" latinLnBrk="0" hangingPunct="1">
              <a:spcBef>
                <a:spcPct val="20000"/>
              </a:spcBef>
              <a:buClr>
                <a:srgbClr val="79B63A"/>
              </a:buClr>
              <a:buFont typeface="Arial"/>
              <a:buChar char="–"/>
              <a:defRPr sz="2400" kern="1200" baseline="0">
                <a:solidFill>
                  <a:schemeClr val="tx1">
                    <a:lumMod val="85000"/>
                    <a:lumOff val="15000"/>
                  </a:schemeClr>
                </a:solidFill>
                <a:latin typeface="Meta Pro Light" panose="02000506040000020004" pitchFamily="2" charset="0"/>
                <a:ea typeface="+mn-ea"/>
                <a:cs typeface="+mn-cs"/>
              </a:defRPr>
            </a:lvl2pPr>
            <a:lvl3pPr marL="1143000" indent="-228600" algn="l" defTabSz="457200" rtl="0" eaLnBrk="1" latinLnBrk="0" hangingPunct="1">
              <a:spcBef>
                <a:spcPct val="20000"/>
              </a:spcBef>
              <a:buClr>
                <a:srgbClr val="00A4C2"/>
              </a:buClr>
              <a:buFont typeface="Arial"/>
              <a:buChar char="•"/>
              <a:defRPr sz="2000" kern="1200" baseline="0">
                <a:solidFill>
                  <a:schemeClr val="tx1">
                    <a:lumMod val="85000"/>
                    <a:lumOff val="15000"/>
                  </a:schemeClr>
                </a:solidFill>
                <a:latin typeface="Meta Pro Light" panose="02000506040000020004" pitchFamily="2" charset="0"/>
                <a:ea typeface="+mn-ea"/>
                <a:cs typeface="+mn-cs"/>
              </a:defRPr>
            </a:lvl3pPr>
            <a:lvl4pPr marL="16002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4pPr>
            <a:lvl5pPr marL="20574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150" indent="0">
              <a:buNone/>
            </a:pPr>
            <a:r>
              <a:rPr lang="nl-BE" sz="2000" dirty="0">
                <a:latin typeface="Meta Pro Thin" panose="02000406060000020004" pitchFamily="2" charset="0"/>
              </a:rPr>
              <a:t>De Ster, St-</a:t>
            </a:r>
            <a:r>
              <a:rPr lang="nl-BE" sz="2000" dirty="0" err="1">
                <a:latin typeface="Meta Pro Thin" panose="02000406060000020004" pitchFamily="2" charset="0"/>
              </a:rPr>
              <a:t>Niklaas</a:t>
            </a:r>
            <a:r>
              <a:rPr lang="nl-BE" sz="2000" dirty="0">
                <a:latin typeface="Meta Pro Thin" panose="02000406060000020004" pitchFamily="2" charset="0"/>
              </a:rPr>
              <a:t> (2024 - 2027)</a:t>
            </a:r>
          </a:p>
        </p:txBody>
      </p:sp>
      <p:sp>
        <p:nvSpPr>
          <p:cNvPr id="20" name="Tijdelijke aanduiding voor inhoud 2">
            <a:extLst>
              <a:ext uri="{FF2B5EF4-FFF2-40B4-BE49-F238E27FC236}">
                <a16:creationId xmlns:a16="http://schemas.microsoft.com/office/drawing/2014/main" id="{C8030277-B2B3-3A8F-5F67-2A47EF8A8194}"/>
              </a:ext>
            </a:extLst>
          </p:cNvPr>
          <p:cNvSpPr txBox="1">
            <a:spLocks/>
          </p:cNvSpPr>
          <p:nvPr/>
        </p:nvSpPr>
        <p:spPr>
          <a:xfrm>
            <a:off x="6602931" y="3500828"/>
            <a:ext cx="5442167" cy="681006"/>
          </a:xfrm>
          <a:prstGeom prst="rect">
            <a:avLst/>
          </a:prstGeom>
        </p:spPr>
        <p:txBody>
          <a:bodyPr vert="horz" lIns="121920" tIns="60960" rIns="121920" bIns="60960" rtlCol="0">
            <a:noAutofit/>
          </a:bodyPr>
          <a:lstStyle>
            <a:lvl1pPr marL="342900" indent="-342900" algn="l" defTabSz="457200" rtl="0" eaLnBrk="1" latinLnBrk="0" hangingPunct="1">
              <a:spcBef>
                <a:spcPct val="20000"/>
              </a:spcBef>
              <a:buClr>
                <a:srgbClr val="79B63A"/>
              </a:buClr>
              <a:buFont typeface="Arial"/>
              <a:buChar char="•"/>
              <a:defRPr sz="2600" kern="1200" baseline="0">
                <a:solidFill>
                  <a:schemeClr val="tx1">
                    <a:lumMod val="85000"/>
                    <a:lumOff val="15000"/>
                  </a:schemeClr>
                </a:solidFill>
                <a:latin typeface="Meta Pro Light" panose="02000506040000020004" pitchFamily="2" charset="0"/>
                <a:ea typeface="+mn-ea"/>
                <a:cs typeface="+mn-cs"/>
              </a:defRPr>
            </a:lvl1pPr>
            <a:lvl2pPr marL="742950" indent="-285750" algn="l" defTabSz="457200" rtl="0" eaLnBrk="1" latinLnBrk="0" hangingPunct="1">
              <a:spcBef>
                <a:spcPct val="20000"/>
              </a:spcBef>
              <a:buClr>
                <a:srgbClr val="79B63A"/>
              </a:buClr>
              <a:buFont typeface="Arial"/>
              <a:buChar char="–"/>
              <a:defRPr sz="2400" kern="1200" baseline="0">
                <a:solidFill>
                  <a:schemeClr val="tx1">
                    <a:lumMod val="85000"/>
                    <a:lumOff val="15000"/>
                  </a:schemeClr>
                </a:solidFill>
                <a:latin typeface="Meta Pro Light" panose="02000506040000020004" pitchFamily="2" charset="0"/>
                <a:ea typeface="+mn-ea"/>
                <a:cs typeface="+mn-cs"/>
              </a:defRPr>
            </a:lvl2pPr>
            <a:lvl3pPr marL="1143000" indent="-228600" algn="l" defTabSz="457200" rtl="0" eaLnBrk="1" latinLnBrk="0" hangingPunct="1">
              <a:spcBef>
                <a:spcPct val="20000"/>
              </a:spcBef>
              <a:buClr>
                <a:srgbClr val="00A4C2"/>
              </a:buClr>
              <a:buFont typeface="Arial"/>
              <a:buChar char="•"/>
              <a:defRPr sz="2000" kern="1200" baseline="0">
                <a:solidFill>
                  <a:schemeClr val="tx1">
                    <a:lumMod val="85000"/>
                    <a:lumOff val="15000"/>
                  </a:schemeClr>
                </a:solidFill>
                <a:latin typeface="Meta Pro Light" panose="02000506040000020004" pitchFamily="2" charset="0"/>
                <a:ea typeface="+mn-ea"/>
                <a:cs typeface="+mn-cs"/>
              </a:defRPr>
            </a:lvl3pPr>
            <a:lvl4pPr marL="16002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4pPr>
            <a:lvl5pPr marL="20574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150" indent="0">
              <a:buNone/>
            </a:pPr>
            <a:r>
              <a:rPr lang="nl-BE" sz="2000" dirty="0">
                <a:latin typeface="Meta Pro Thin" panose="02000406060000020004" pitchFamily="2" charset="0"/>
              </a:rPr>
              <a:t>Bastion VIII, Dendermonde (2024 - zomer 2026)</a:t>
            </a:r>
          </a:p>
        </p:txBody>
      </p:sp>
      <p:sp>
        <p:nvSpPr>
          <p:cNvPr id="21" name="Tijdelijke aanduiding voor inhoud 2">
            <a:extLst>
              <a:ext uri="{FF2B5EF4-FFF2-40B4-BE49-F238E27FC236}">
                <a16:creationId xmlns:a16="http://schemas.microsoft.com/office/drawing/2014/main" id="{2059FDB4-8879-702D-3F72-75E59AB3039D}"/>
              </a:ext>
            </a:extLst>
          </p:cNvPr>
          <p:cNvSpPr txBox="1">
            <a:spLocks/>
          </p:cNvSpPr>
          <p:nvPr/>
        </p:nvSpPr>
        <p:spPr>
          <a:xfrm>
            <a:off x="925789" y="4159468"/>
            <a:ext cx="4663281" cy="707806"/>
          </a:xfrm>
          <a:prstGeom prst="rect">
            <a:avLst/>
          </a:prstGeom>
        </p:spPr>
        <p:txBody>
          <a:bodyPr vert="horz" lIns="121920" tIns="60960" rIns="121920" bIns="60960" rtlCol="0">
            <a:noAutofit/>
          </a:bodyPr>
          <a:lstStyle>
            <a:lvl1pPr marL="342900" indent="-342900" algn="l" defTabSz="457200" rtl="0" eaLnBrk="1" latinLnBrk="0" hangingPunct="1">
              <a:spcBef>
                <a:spcPct val="20000"/>
              </a:spcBef>
              <a:buClr>
                <a:srgbClr val="79B63A"/>
              </a:buClr>
              <a:buFont typeface="Arial"/>
              <a:buChar char="•"/>
              <a:defRPr sz="2600" kern="1200" baseline="0">
                <a:solidFill>
                  <a:schemeClr val="tx1">
                    <a:lumMod val="85000"/>
                    <a:lumOff val="15000"/>
                  </a:schemeClr>
                </a:solidFill>
                <a:latin typeface="Meta Pro Light" panose="02000506040000020004" pitchFamily="2" charset="0"/>
                <a:ea typeface="+mn-ea"/>
                <a:cs typeface="+mn-cs"/>
              </a:defRPr>
            </a:lvl1pPr>
            <a:lvl2pPr marL="742950" indent="-285750" algn="l" defTabSz="457200" rtl="0" eaLnBrk="1" latinLnBrk="0" hangingPunct="1">
              <a:spcBef>
                <a:spcPct val="20000"/>
              </a:spcBef>
              <a:buClr>
                <a:srgbClr val="79B63A"/>
              </a:buClr>
              <a:buFont typeface="Arial"/>
              <a:buChar char="–"/>
              <a:defRPr sz="2400" kern="1200" baseline="0">
                <a:solidFill>
                  <a:schemeClr val="tx1">
                    <a:lumMod val="85000"/>
                    <a:lumOff val="15000"/>
                  </a:schemeClr>
                </a:solidFill>
                <a:latin typeface="Meta Pro Light" panose="02000506040000020004" pitchFamily="2" charset="0"/>
                <a:ea typeface="+mn-ea"/>
                <a:cs typeface="+mn-cs"/>
              </a:defRPr>
            </a:lvl2pPr>
            <a:lvl3pPr marL="1143000" indent="-228600" algn="l" defTabSz="457200" rtl="0" eaLnBrk="1" latinLnBrk="0" hangingPunct="1">
              <a:spcBef>
                <a:spcPct val="20000"/>
              </a:spcBef>
              <a:buClr>
                <a:srgbClr val="00A4C2"/>
              </a:buClr>
              <a:buFont typeface="Arial"/>
              <a:buChar char="•"/>
              <a:defRPr sz="2000" kern="1200" baseline="0">
                <a:solidFill>
                  <a:schemeClr val="tx1">
                    <a:lumMod val="85000"/>
                    <a:lumOff val="15000"/>
                  </a:schemeClr>
                </a:solidFill>
                <a:latin typeface="Meta Pro Light" panose="02000506040000020004" pitchFamily="2" charset="0"/>
                <a:ea typeface="+mn-ea"/>
                <a:cs typeface="+mn-cs"/>
              </a:defRPr>
            </a:lvl3pPr>
            <a:lvl4pPr marL="16002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4pPr>
            <a:lvl5pPr marL="20574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150" indent="0">
              <a:buNone/>
            </a:pPr>
            <a:r>
              <a:rPr lang="nl-BE" sz="2000" dirty="0">
                <a:latin typeface="Meta Pro Thin" panose="02000406060000020004" pitchFamily="2" charset="0"/>
              </a:rPr>
              <a:t>Boothuis, </a:t>
            </a:r>
            <a:r>
              <a:rPr lang="nl-BE" sz="2000" dirty="0" err="1">
                <a:latin typeface="Meta Pro Thin" panose="02000406060000020004" pitchFamily="2" charset="0"/>
              </a:rPr>
              <a:t>Kieldrecht</a:t>
            </a:r>
            <a:r>
              <a:rPr lang="nl-BE" sz="2000" dirty="0">
                <a:latin typeface="Meta Pro Thin" panose="02000406060000020004" pitchFamily="2" charset="0"/>
              </a:rPr>
              <a:t> (2024 - zomer 2026)</a:t>
            </a:r>
          </a:p>
        </p:txBody>
      </p:sp>
      <p:sp>
        <p:nvSpPr>
          <p:cNvPr id="22" name="Tijdelijke aanduiding voor inhoud 2">
            <a:extLst>
              <a:ext uri="{FF2B5EF4-FFF2-40B4-BE49-F238E27FC236}">
                <a16:creationId xmlns:a16="http://schemas.microsoft.com/office/drawing/2014/main" id="{A9EF58D9-785A-06A3-0511-EA9069E224F7}"/>
              </a:ext>
            </a:extLst>
          </p:cNvPr>
          <p:cNvSpPr txBox="1">
            <a:spLocks/>
          </p:cNvSpPr>
          <p:nvPr/>
        </p:nvSpPr>
        <p:spPr>
          <a:xfrm>
            <a:off x="6750645" y="4186155"/>
            <a:ext cx="4921025" cy="707806"/>
          </a:xfrm>
          <a:prstGeom prst="rect">
            <a:avLst/>
          </a:prstGeom>
        </p:spPr>
        <p:txBody>
          <a:bodyPr vert="horz" lIns="121920" tIns="60960" rIns="121920" bIns="60960" rtlCol="0">
            <a:noAutofit/>
          </a:bodyPr>
          <a:lstStyle>
            <a:lvl1pPr marL="342900" indent="-342900" algn="l" defTabSz="457200" rtl="0" eaLnBrk="1" latinLnBrk="0" hangingPunct="1">
              <a:spcBef>
                <a:spcPct val="20000"/>
              </a:spcBef>
              <a:buClr>
                <a:srgbClr val="79B63A"/>
              </a:buClr>
              <a:buFont typeface="Arial"/>
              <a:buChar char="•"/>
              <a:defRPr sz="2600" kern="1200" baseline="0">
                <a:solidFill>
                  <a:schemeClr val="tx1">
                    <a:lumMod val="85000"/>
                    <a:lumOff val="15000"/>
                  </a:schemeClr>
                </a:solidFill>
                <a:latin typeface="Meta Pro Light" panose="02000506040000020004" pitchFamily="2" charset="0"/>
                <a:ea typeface="+mn-ea"/>
                <a:cs typeface="+mn-cs"/>
              </a:defRPr>
            </a:lvl1pPr>
            <a:lvl2pPr marL="742950" indent="-285750" algn="l" defTabSz="457200" rtl="0" eaLnBrk="1" latinLnBrk="0" hangingPunct="1">
              <a:spcBef>
                <a:spcPct val="20000"/>
              </a:spcBef>
              <a:buClr>
                <a:srgbClr val="79B63A"/>
              </a:buClr>
              <a:buFont typeface="Arial"/>
              <a:buChar char="–"/>
              <a:defRPr sz="2400" kern="1200" baseline="0">
                <a:solidFill>
                  <a:schemeClr val="tx1">
                    <a:lumMod val="85000"/>
                    <a:lumOff val="15000"/>
                  </a:schemeClr>
                </a:solidFill>
                <a:latin typeface="Meta Pro Light" panose="02000506040000020004" pitchFamily="2" charset="0"/>
                <a:ea typeface="+mn-ea"/>
                <a:cs typeface="+mn-cs"/>
              </a:defRPr>
            </a:lvl2pPr>
            <a:lvl3pPr marL="1143000" indent="-228600" algn="l" defTabSz="457200" rtl="0" eaLnBrk="1" latinLnBrk="0" hangingPunct="1">
              <a:spcBef>
                <a:spcPct val="20000"/>
              </a:spcBef>
              <a:buClr>
                <a:srgbClr val="00A4C2"/>
              </a:buClr>
              <a:buFont typeface="Arial"/>
              <a:buChar char="•"/>
              <a:defRPr sz="2000" kern="1200" baseline="0">
                <a:solidFill>
                  <a:schemeClr val="tx1">
                    <a:lumMod val="85000"/>
                    <a:lumOff val="15000"/>
                  </a:schemeClr>
                </a:solidFill>
                <a:latin typeface="Meta Pro Light" panose="02000506040000020004" pitchFamily="2" charset="0"/>
                <a:ea typeface="+mn-ea"/>
                <a:cs typeface="+mn-cs"/>
              </a:defRPr>
            </a:lvl3pPr>
            <a:lvl4pPr marL="16002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4pPr>
            <a:lvl5pPr marL="20574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150" indent="0">
              <a:buNone/>
            </a:pPr>
            <a:r>
              <a:rPr lang="nl-BE" sz="2000" dirty="0">
                <a:latin typeface="Meta Pro Thin" panose="02000406060000020004" pitchFamily="2" charset="0"/>
              </a:rPr>
              <a:t>Fabriek Energiek, Zelzate (2024 - najaar 2026)</a:t>
            </a:r>
          </a:p>
        </p:txBody>
      </p:sp>
      <p:pic>
        <p:nvPicPr>
          <p:cNvPr id="23" name="Afbeelding 22" descr="Afbeelding met tekst, Lettertype, logo, schermopname&#10;&#10;Automatisch gegenereerde beschrijving">
            <a:extLst>
              <a:ext uri="{FF2B5EF4-FFF2-40B4-BE49-F238E27FC236}">
                <a16:creationId xmlns:a16="http://schemas.microsoft.com/office/drawing/2014/main" id="{15381D6E-D560-24C4-93B3-CBA1364E66E2}"/>
              </a:ext>
            </a:extLst>
          </p:cNvPr>
          <p:cNvPicPr>
            <a:picLocks noChangeAspect="1"/>
          </p:cNvPicPr>
          <p:nvPr/>
        </p:nvPicPr>
        <p:blipFill>
          <a:blip r:embed="rId12"/>
          <a:stretch>
            <a:fillRect/>
          </a:stretch>
        </p:blipFill>
        <p:spPr>
          <a:xfrm>
            <a:off x="4272652" y="120842"/>
            <a:ext cx="4031706" cy="724751"/>
          </a:xfrm>
          <a:prstGeom prst="rect">
            <a:avLst/>
          </a:prstGeom>
        </p:spPr>
      </p:pic>
      <p:sp>
        <p:nvSpPr>
          <p:cNvPr id="2" name="Titel 1">
            <a:extLst>
              <a:ext uri="{FF2B5EF4-FFF2-40B4-BE49-F238E27FC236}">
                <a16:creationId xmlns:a16="http://schemas.microsoft.com/office/drawing/2014/main" id="{DA961F6E-B326-011D-4628-5EE6BCE00976}"/>
              </a:ext>
            </a:extLst>
          </p:cNvPr>
          <p:cNvSpPr txBox="1">
            <a:spLocks/>
          </p:cNvSpPr>
          <p:nvPr/>
        </p:nvSpPr>
        <p:spPr>
          <a:xfrm>
            <a:off x="3837272" y="653598"/>
            <a:ext cx="3626957" cy="97366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C86B02"/>
                </a:solidFill>
                <a:latin typeface="Meta Pro Thin" panose="02000406060000020004" pitchFamily="2" charset="0"/>
                <a:ea typeface="+mj-ea"/>
                <a:cs typeface="+mj-cs"/>
              </a:defRPr>
            </a:lvl1pPr>
          </a:lstStyle>
          <a:p>
            <a:r>
              <a:rPr lang="nl-NL" sz="2500" dirty="0"/>
              <a:t>Sept 2023 tem aug 2026</a:t>
            </a:r>
          </a:p>
        </p:txBody>
      </p:sp>
      <p:sp>
        <p:nvSpPr>
          <p:cNvPr id="3" name="Titel 1">
            <a:extLst>
              <a:ext uri="{FF2B5EF4-FFF2-40B4-BE49-F238E27FC236}">
                <a16:creationId xmlns:a16="http://schemas.microsoft.com/office/drawing/2014/main" id="{234AE8C0-F174-6510-3A8E-AFC11642BF01}"/>
              </a:ext>
            </a:extLst>
          </p:cNvPr>
          <p:cNvSpPr txBox="1">
            <a:spLocks/>
          </p:cNvSpPr>
          <p:nvPr/>
        </p:nvSpPr>
        <p:spPr>
          <a:xfrm>
            <a:off x="6919604" y="633875"/>
            <a:ext cx="3626957" cy="97366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C86B02"/>
                </a:solidFill>
                <a:latin typeface="Meta Pro Thin" panose="02000406060000020004" pitchFamily="2" charset="0"/>
                <a:ea typeface="+mj-ea"/>
                <a:cs typeface="+mj-cs"/>
              </a:defRPr>
            </a:lvl1pPr>
          </a:lstStyle>
          <a:p>
            <a:r>
              <a:rPr lang="nl-NL" sz="2500" dirty="0"/>
              <a:t>+ 31 mei 2027</a:t>
            </a:r>
          </a:p>
        </p:txBody>
      </p:sp>
    </p:spTree>
    <p:extLst>
      <p:ext uri="{BB962C8B-B14F-4D97-AF65-F5344CB8AC3E}">
        <p14:creationId xmlns:p14="http://schemas.microsoft.com/office/powerpoint/2010/main" val="2802945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4080C4-2A21-8E05-9F81-DB7ABDCD7B91}"/>
            </a:ext>
          </a:extLst>
        </p:cNvPr>
        <p:cNvGrpSpPr/>
        <p:nvPr/>
      </p:nvGrpSpPr>
      <p:grpSpPr>
        <a:xfrm>
          <a:off x="0" y="0"/>
          <a:ext cx="0" cy="0"/>
          <a:chOff x="0" y="0"/>
          <a:chExt cx="0" cy="0"/>
        </a:xfrm>
      </p:grpSpPr>
      <p:sp>
        <p:nvSpPr>
          <p:cNvPr id="21" name="Tijdelijke aanduiding voor inhoud 2">
            <a:extLst>
              <a:ext uri="{FF2B5EF4-FFF2-40B4-BE49-F238E27FC236}">
                <a16:creationId xmlns:a16="http://schemas.microsoft.com/office/drawing/2014/main" id="{ED46E2BE-6001-1683-60FD-36953DC2F79D}"/>
              </a:ext>
            </a:extLst>
          </p:cNvPr>
          <p:cNvSpPr txBox="1">
            <a:spLocks/>
          </p:cNvSpPr>
          <p:nvPr/>
        </p:nvSpPr>
        <p:spPr>
          <a:xfrm>
            <a:off x="7700211" y="6382905"/>
            <a:ext cx="4924928" cy="707806"/>
          </a:xfrm>
          <a:prstGeom prst="rect">
            <a:avLst/>
          </a:prstGeom>
        </p:spPr>
        <p:txBody>
          <a:bodyPr vert="horz" lIns="121920" tIns="60960" rIns="121920" bIns="60960" rtlCol="0">
            <a:noAutofit/>
          </a:bodyPr>
          <a:lstStyle>
            <a:lvl1pPr marL="342900" indent="-342900" algn="l" defTabSz="457200" rtl="0" eaLnBrk="1" latinLnBrk="0" hangingPunct="1">
              <a:spcBef>
                <a:spcPct val="20000"/>
              </a:spcBef>
              <a:buClr>
                <a:srgbClr val="79B63A"/>
              </a:buClr>
              <a:buFont typeface="Arial"/>
              <a:buChar char="•"/>
              <a:defRPr sz="2600" kern="1200" baseline="0">
                <a:solidFill>
                  <a:schemeClr val="tx1">
                    <a:lumMod val="85000"/>
                    <a:lumOff val="15000"/>
                  </a:schemeClr>
                </a:solidFill>
                <a:latin typeface="Meta Pro Light" panose="02000506040000020004" pitchFamily="2" charset="0"/>
                <a:ea typeface="+mn-ea"/>
                <a:cs typeface="+mn-cs"/>
              </a:defRPr>
            </a:lvl1pPr>
            <a:lvl2pPr marL="742950" indent="-285750" algn="l" defTabSz="457200" rtl="0" eaLnBrk="1" latinLnBrk="0" hangingPunct="1">
              <a:spcBef>
                <a:spcPct val="20000"/>
              </a:spcBef>
              <a:buClr>
                <a:srgbClr val="79B63A"/>
              </a:buClr>
              <a:buFont typeface="Arial"/>
              <a:buChar char="–"/>
              <a:defRPr sz="2400" kern="1200" baseline="0">
                <a:solidFill>
                  <a:schemeClr val="tx1">
                    <a:lumMod val="85000"/>
                    <a:lumOff val="15000"/>
                  </a:schemeClr>
                </a:solidFill>
                <a:latin typeface="Meta Pro Light" panose="02000506040000020004" pitchFamily="2" charset="0"/>
                <a:ea typeface="+mn-ea"/>
                <a:cs typeface="+mn-cs"/>
              </a:defRPr>
            </a:lvl2pPr>
            <a:lvl3pPr marL="1143000" indent="-228600" algn="l" defTabSz="457200" rtl="0" eaLnBrk="1" latinLnBrk="0" hangingPunct="1">
              <a:spcBef>
                <a:spcPct val="20000"/>
              </a:spcBef>
              <a:buClr>
                <a:srgbClr val="00A4C2"/>
              </a:buClr>
              <a:buFont typeface="Arial"/>
              <a:buChar char="•"/>
              <a:defRPr sz="2000" kern="1200" baseline="0">
                <a:solidFill>
                  <a:schemeClr val="tx1">
                    <a:lumMod val="85000"/>
                    <a:lumOff val="15000"/>
                  </a:schemeClr>
                </a:solidFill>
                <a:latin typeface="Meta Pro Light" panose="02000506040000020004" pitchFamily="2" charset="0"/>
                <a:ea typeface="+mn-ea"/>
                <a:cs typeface="+mn-cs"/>
              </a:defRPr>
            </a:lvl3pPr>
            <a:lvl4pPr marL="16002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4pPr>
            <a:lvl5pPr marL="20574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150" indent="0">
              <a:buNone/>
            </a:pPr>
            <a:r>
              <a:rPr lang="nl-BE" sz="2000" dirty="0" err="1">
                <a:latin typeface="Meta Pro Thin" panose="02000406060000020004" pitchFamily="2" charset="0"/>
              </a:rPr>
              <a:t>Vollemanschuur</a:t>
            </a:r>
            <a:r>
              <a:rPr lang="nl-BE" sz="2000" dirty="0">
                <a:latin typeface="Meta Pro Thin" panose="02000406060000020004" pitchFamily="2" charset="0"/>
              </a:rPr>
              <a:t>, Prosperdorp (2024 - 2027)</a:t>
            </a:r>
          </a:p>
        </p:txBody>
      </p:sp>
      <p:pic>
        <p:nvPicPr>
          <p:cNvPr id="3" name="Afbeelding 2">
            <a:extLst>
              <a:ext uri="{FF2B5EF4-FFF2-40B4-BE49-F238E27FC236}">
                <a16:creationId xmlns:a16="http://schemas.microsoft.com/office/drawing/2014/main" id="{C82F3293-AD35-B63E-3B73-07360BF552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1669" y="1493704"/>
            <a:ext cx="2994860" cy="2994860"/>
          </a:xfrm>
          <a:prstGeom prst="rect">
            <a:avLst/>
          </a:prstGeom>
        </p:spPr>
      </p:pic>
      <p:pic>
        <p:nvPicPr>
          <p:cNvPr id="7" name="Afbeelding 6">
            <a:extLst>
              <a:ext uri="{FF2B5EF4-FFF2-40B4-BE49-F238E27FC236}">
                <a16:creationId xmlns:a16="http://schemas.microsoft.com/office/drawing/2014/main" id="{BC513B77-A946-C7C7-560E-AE68485C09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68284" y="1493703"/>
            <a:ext cx="6450512" cy="4837884"/>
          </a:xfrm>
          <a:prstGeom prst="rect">
            <a:avLst/>
          </a:prstGeom>
        </p:spPr>
      </p:pic>
      <p:pic>
        <p:nvPicPr>
          <p:cNvPr id="9" name="Afbeelding 8" descr="Afbeelding met tekst, Lettertype, logo, schermopname&#10;&#10;Automatisch gegenereerde beschrijving">
            <a:extLst>
              <a:ext uri="{FF2B5EF4-FFF2-40B4-BE49-F238E27FC236}">
                <a16:creationId xmlns:a16="http://schemas.microsoft.com/office/drawing/2014/main" id="{7E5D35AF-74A5-1D54-8EF2-DACC02F6BDF4}"/>
              </a:ext>
            </a:extLst>
          </p:cNvPr>
          <p:cNvPicPr>
            <a:picLocks noChangeAspect="1"/>
          </p:cNvPicPr>
          <p:nvPr/>
        </p:nvPicPr>
        <p:blipFill>
          <a:blip r:embed="rId5"/>
          <a:stretch>
            <a:fillRect/>
          </a:stretch>
        </p:blipFill>
        <p:spPr>
          <a:xfrm>
            <a:off x="4272652" y="120842"/>
            <a:ext cx="4031706" cy="724751"/>
          </a:xfrm>
          <a:prstGeom prst="rect">
            <a:avLst/>
          </a:prstGeom>
        </p:spPr>
      </p:pic>
    </p:spTree>
    <p:extLst>
      <p:ext uri="{BB962C8B-B14F-4D97-AF65-F5344CB8AC3E}">
        <p14:creationId xmlns:p14="http://schemas.microsoft.com/office/powerpoint/2010/main" val="65958745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A986D1-5D60-77F5-6129-8658661FA370}"/>
            </a:ext>
          </a:extLst>
        </p:cNvPr>
        <p:cNvGrpSpPr/>
        <p:nvPr/>
      </p:nvGrpSpPr>
      <p:grpSpPr>
        <a:xfrm>
          <a:off x="0" y="0"/>
          <a:ext cx="0" cy="0"/>
          <a:chOff x="0" y="0"/>
          <a:chExt cx="0" cy="0"/>
        </a:xfrm>
      </p:grpSpPr>
      <p:sp>
        <p:nvSpPr>
          <p:cNvPr id="21" name="Tijdelijke aanduiding voor inhoud 2">
            <a:extLst>
              <a:ext uri="{FF2B5EF4-FFF2-40B4-BE49-F238E27FC236}">
                <a16:creationId xmlns:a16="http://schemas.microsoft.com/office/drawing/2014/main" id="{200EF194-B5C1-DF5C-5FA4-49D7A06FA6B6}"/>
              </a:ext>
            </a:extLst>
          </p:cNvPr>
          <p:cNvSpPr txBox="1">
            <a:spLocks/>
          </p:cNvSpPr>
          <p:nvPr/>
        </p:nvSpPr>
        <p:spPr>
          <a:xfrm>
            <a:off x="7700211" y="6382905"/>
            <a:ext cx="4924928" cy="707806"/>
          </a:xfrm>
          <a:prstGeom prst="rect">
            <a:avLst/>
          </a:prstGeom>
        </p:spPr>
        <p:txBody>
          <a:bodyPr vert="horz" lIns="121920" tIns="60960" rIns="121920" bIns="60960" rtlCol="0">
            <a:noAutofit/>
          </a:bodyPr>
          <a:lstStyle>
            <a:lvl1pPr marL="342900" indent="-342900" algn="l" defTabSz="457200" rtl="0" eaLnBrk="1" latinLnBrk="0" hangingPunct="1">
              <a:spcBef>
                <a:spcPct val="20000"/>
              </a:spcBef>
              <a:buClr>
                <a:srgbClr val="79B63A"/>
              </a:buClr>
              <a:buFont typeface="Arial"/>
              <a:buChar char="•"/>
              <a:defRPr sz="2600" kern="1200" baseline="0">
                <a:solidFill>
                  <a:schemeClr val="tx1">
                    <a:lumMod val="85000"/>
                    <a:lumOff val="15000"/>
                  </a:schemeClr>
                </a:solidFill>
                <a:latin typeface="Meta Pro Light" panose="02000506040000020004" pitchFamily="2" charset="0"/>
                <a:ea typeface="+mn-ea"/>
                <a:cs typeface="+mn-cs"/>
              </a:defRPr>
            </a:lvl1pPr>
            <a:lvl2pPr marL="742950" indent="-285750" algn="l" defTabSz="457200" rtl="0" eaLnBrk="1" latinLnBrk="0" hangingPunct="1">
              <a:spcBef>
                <a:spcPct val="20000"/>
              </a:spcBef>
              <a:buClr>
                <a:srgbClr val="79B63A"/>
              </a:buClr>
              <a:buFont typeface="Arial"/>
              <a:buChar char="–"/>
              <a:defRPr sz="2400" kern="1200" baseline="0">
                <a:solidFill>
                  <a:schemeClr val="tx1">
                    <a:lumMod val="85000"/>
                    <a:lumOff val="15000"/>
                  </a:schemeClr>
                </a:solidFill>
                <a:latin typeface="Meta Pro Light" panose="02000506040000020004" pitchFamily="2" charset="0"/>
                <a:ea typeface="+mn-ea"/>
                <a:cs typeface="+mn-cs"/>
              </a:defRPr>
            </a:lvl2pPr>
            <a:lvl3pPr marL="1143000" indent="-228600" algn="l" defTabSz="457200" rtl="0" eaLnBrk="1" latinLnBrk="0" hangingPunct="1">
              <a:spcBef>
                <a:spcPct val="20000"/>
              </a:spcBef>
              <a:buClr>
                <a:srgbClr val="00A4C2"/>
              </a:buClr>
              <a:buFont typeface="Arial"/>
              <a:buChar char="•"/>
              <a:defRPr sz="2000" kern="1200" baseline="0">
                <a:solidFill>
                  <a:schemeClr val="tx1">
                    <a:lumMod val="85000"/>
                    <a:lumOff val="15000"/>
                  </a:schemeClr>
                </a:solidFill>
                <a:latin typeface="Meta Pro Light" panose="02000506040000020004" pitchFamily="2" charset="0"/>
                <a:ea typeface="+mn-ea"/>
                <a:cs typeface="+mn-cs"/>
              </a:defRPr>
            </a:lvl3pPr>
            <a:lvl4pPr marL="16002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4pPr>
            <a:lvl5pPr marL="20574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150" indent="0">
              <a:buNone/>
            </a:pPr>
            <a:r>
              <a:rPr lang="nl-BE" sz="2000" dirty="0" err="1">
                <a:latin typeface="Meta Pro Thin" panose="02000406060000020004" pitchFamily="2" charset="0"/>
              </a:rPr>
              <a:t>Vollemanschuur</a:t>
            </a:r>
            <a:r>
              <a:rPr lang="nl-BE" sz="2000" dirty="0">
                <a:latin typeface="Meta Pro Thin" panose="02000406060000020004" pitchFamily="2" charset="0"/>
              </a:rPr>
              <a:t>, Prosperdorp (2024 - 2027)</a:t>
            </a:r>
          </a:p>
        </p:txBody>
      </p:sp>
      <p:pic>
        <p:nvPicPr>
          <p:cNvPr id="9" name="Afbeelding 8" descr="Afbeelding met tekst, Lettertype, logo, schermopname&#10;&#10;Automatisch gegenereerde beschrijving">
            <a:extLst>
              <a:ext uri="{FF2B5EF4-FFF2-40B4-BE49-F238E27FC236}">
                <a16:creationId xmlns:a16="http://schemas.microsoft.com/office/drawing/2014/main" id="{7C695444-B57D-9CB1-1B26-765E831D6020}"/>
              </a:ext>
            </a:extLst>
          </p:cNvPr>
          <p:cNvPicPr>
            <a:picLocks noChangeAspect="1"/>
          </p:cNvPicPr>
          <p:nvPr/>
        </p:nvPicPr>
        <p:blipFill>
          <a:blip r:embed="rId3"/>
          <a:stretch>
            <a:fillRect/>
          </a:stretch>
        </p:blipFill>
        <p:spPr>
          <a:xfrm>
            <a:off x="4272652" y="120842"/>
            <a:ext cx="4031706" cy="724751"/>
          </a:xfrm>
          <a:prstGeom prst="rect">
            <a:avLst/>
          </a:prstGeom>
        </p:spPr>
      </p:pic>
      <p:pic>
        <p:nvPicPr>
          <p:cNvPr id="4" name="Afbeelding 3">
            <a:extLst>
              <a:ext uri="{FF2B5EF4-FFF2-40B4-BE49-F238E27FC236}">
                <a16:creationId xmlns:a16="http://schemas.microsoft.com/office/drawing/2014/main" id="{62D41009-3FA6-7C9E-468D-FE25BE1BF5AF}"/>
              </a:ext>
            </a:extLst>
          </p:cNvPr>
          <p:cNvPicPr>
            <a:picLocks noChangeAspect="1"/>
          </p:cNvPicPr>
          <p:nvPr/>
        </p:nvPicPr>
        <p:blipFill>
          <a:blip r:embed="rId4"/>
          <a:stretch>
            <a:fillRect/>
          </a:stretch>
        </p:blipFill>
        <p:spPr>
          <a:xfrm>
            <a:off x="4388155" y="1479612"/>
            <a:ext cx="6450419" cy="4903293"/>
          </a:xfrm>
          <a:prstGeom prst="rect">
            <a:avLst/>
          </a:prstGeom>
        </p:spPr>
      </p:pic>
      <p:pic>
        <p:nvPicPr>
          <p:cNvPr id="2" name="Afbeelding 1">
            <a:extLst>
              <a:ext uri="{FF2B5EF4-FFF2-40B4-BE49-F238E27FC236}">
                <a16:creationId xmlns:a16="http://schemas.microsoft.com/office/drawing/2014/main" id="{B1E5FE30-DE91-D27A-691A-D4D76A4A6AE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3382" y="1493704"/>
            <a:ext cx="3993147" cy="2994860"/>
          </a:xfrm>
          <a:prstGeom prst="rect">
            <a:avLst/>
          </a:prstGeom>
        </p:spPr>
      </p:pic>
    </p:spTree>
    <p:extLst>
      <p:ext uri="{BB962C8B-B14F-4D97-AF65-F5344CB8AC3E}">
        <p14:creationId xmlns:p14="http://schemas.microsoft.com/office/powerpoint/2010/main" val="25668122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936922-14E8-7B41-7320-D133794DB677}"/>
            </a:ext>
          </a:extLst>
        </p:cNvPr>
        <p:cNvGrpSpPr/>
        <p:nvPr/>
      </p:nvGrpSpPr>
      <p:grpSpPr>
        <a:xfrm>
          <a:off x="0" y="0"/>
          <a:ext cx="0" cy="0"/>
          <a:chOff x="0" y="0"/>
          <a:chExt cx="0" cy="0"/>
        </a:xfrm>
      </p:grpSpPr>
      <p:sp>
        <p:nvSpPr>
          <p:cNvPr id="21" name="Tijdelijke aanduiding voor inhoud 2">
            <a:extLst>
              <a:ext uri="{FF2B5EF4-FFF2-40B4-BE49-F238E27FC236}">
                <a16:creationId xmlns:a16="http://schemas.microsoft.com/office/drawing/2014/main" id="{79A16C0E-C506-C166-EEE6-58FCA00BD563}"/>
              </a:ext>
            </a:extLst>
          </p:cNvPr>
          <p:cNvSpPr txBox="1">
            <a:spLocks/>
          </p:cNvSpPr>
          <p:nvPr/>
        </p:nvSpPr>
        <p:spPr>
          <a:xfrm>
            <a:off x="7700211" y="6382905"/>
            <a:ext cx="4924928" cy="707806"/>
          </a:xfrm>
          <a:prstGeom prst="rect">
            <a:avLst/>
          </a:prstGeom>
        </p:spPr>
        <p:txBody>
          <a:bodyPr vert="horz" lIns="121920" tIns="60960" rIns="121920" bIns="60960" rtlCol="0">
            <a:noAutofit/>
          </a:bodyPr>
          <a:lstStyle>
            <a:lvl1pPr marL="342900" indent="-342900" algn="l" defTabSz="457200" rtl="0" eaLnBrk="1" latinLnBrk="0" hangingPunct="1">
              <a:spcBef>
                <a:spcPct val="20000"/>
              </a:spcBef>
              <a:buClr>
                <a:srgbClr val="79B63A"/>
              </a:buClr>
              <a:buFont typeface="Arial"/>
              <a:buChar char="•"/>
              <a:defRPr sz="2600" kern="1200" baseline="0">
                <a:solidFill>
                  <a:schemeClr val="tx1">
                    <a:lumMod val="85000"/>
                    <a:lumOff val="15000"/>
                  </a:schemeClr>
                </a:solidFill>
                <a:latin typeface="Meta Pro Light" panose="02000506040000020004" pitchFamily="2" charset="0"/>
                <a:ea typeface="+mn-ea"/>
                <a:cs typeface="+mn-cs"/>
              </a:defRPr>
            </a:lvl1pPr>
            <a:lvl2pPr marL="742950" indent="-285750" algn="l" defTabSz="457200" rtl="0" eaLnBrk="1" latinLnBrk="0" hangingPunct="1">
              <a:spcBef>
                <a:spcPct val="20000"/>
              </a:spcBef>
              <a:buClr>
                <a:srgbClr val="79B63A"/>
              </a:buClr>
              <a:buFont typeface="Arial"/>
              <a:buChar char="–"/>
              <a:defRPr sz="2400" kern="1200" baseline="0">
                <a:solidFill>
                  <a:schemeClr val="tx1">
                    <a:lumMod val="85000"/>
                    <a:lumOff val="15000"/>
                  </a:schemeClr>
                </a:solidFill>
                <a:latin typeface="Meta Pro Light" panose="02000506040000020004" pitchFamily="2" charset="0"/>
                <a:ea typeface="+mn-ea"/>
                <a:cs typeface="+mn-cs"/>
              </a:defRPr>
            </a:lvl2pPr>
            <a:lvl3pPr marL="1143000" indent="-228600" algn="l" defTabSz="457200" rtl="0" eaLnBrk="1" latinLnBrk="0" hangingPunct="1">
              <a:spcBef>
                <a:spcPct val="20000"/>
              </a:spcBef>
              <a:buClr>
                <a:srgbClr val="00A4C2"/>
              </a:buClr>
              <a:buFont typeface="Arial"/>
              <a:buChar char="•"/>
              <a:defRPr sz="2000" kern="1200" baseline="0">
                <a:solidFill>
                  <a:schemeClr val="tx1">
                    <a:lumMod val="85000"/>
                    <a:lumOff val="15000"/>
                  </a:schemeClr>
                </a:solidFill>
                <a:latin typeface="Meta Pro Light" panose="02000506040000020004" pitchFamily="2" charset="0"/>
                <a:ea typeface="+mn-ea"/>
                <a:cs typeface="+mn-cs"/>
              </a:defRPr>
            </a:lvl3pPr>
            <a:lvl4pPr marL="16002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4pPr>
            <a:lvl5pPr marL="20574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150" indent="0">
              <a:buNone/>
            </a:pPr>
            <a:r>
              <a:rPr lang="nl-BE" sz="2000" dirty="0" err="1">
                <a:latin typeface="Meta Pro Thin" panose="02000406060000020004" pitchFamily="2" charset="0"/>
              </a:rPr>
              <a:t>Vollemanschuur</a:t>
            </a:r>
            <a:r>
              <a:rPr lang="nl-BE" sz="2000" dirty="0">
                <a:latin typeface="Meta Pro Thin" panose="02000406060000020004" pitchFamily="2" charset="0"/>
              </a:rPr>
              <a:t>, Prosperdorp (2024 - 2027)</a:t>
            </a:r>
          </a:p>
        </p:txBody>
      </p:sp>
      <p:pic>
        <p:nvPicPr>
          <p:cNvPr id="9" name="Afbeelding 8" descr="Afbeelding met tekst, Lettertype, logo, schermopname&#10;&#10;Automatisch gegenereerde beschrijving">
            <a:extLst>
              <a:ext uri="{FF2B5EF4-FFF2-40B4-BE49-F238E27FC236}">
                <a16:creationId xmlns:a16="http://schemas.microsoft.com/office/drawing/2014/main" id="{50E7323E-6F0B-6C29-2037-D5EA33C18FDD}"/>
              </a:ext>
            </a:extLst>
          </p:cNvPr>
          <p:cNvPicPr>
            <a:picLocks noChangeAspect="1"/>
          </p:cNvPicPr>
          <p:nvPr/>
        </p:nvPicPr>
        <p:blipFill>
          <a:blip r:embed="rId3"/>
          <a:stretch>
            <a:fillRect/>
          </a:stretch>
        </p:blipFill>
        <p:spPr>
          <a:xfrm>
            <a:off x="4272652" y="120842"/>
            <a:ext cx="4031706" cy="724751"/>
          </a:xfrm>
          <a:prstGeom prst="rect">
            <a:avLst/>
          </a:prstGeom>
        </p:spPr>
      </p:pic>
      <p:pic>
        <p:nvPicPr>
          <p:cNvPr id="4098" name="Picture 2">
            <a:extLst>
              <a:ext uri="{FF2B5EF4-FFF2-40B4-BE49-F238E27FC236}">
                <a16:creationId xmlns:a16="http://schemas.microsoft.com/office/drawing/2014/main" id="{614FEFD1-2EDE-18D4-8E90-AF7E015F719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6767" t="25268" r="16843" b="15030"/>
          <a:stretch>
            <a:fillRect/>
          </a:stretch>
        </p:blipFill>
        <p:spPr bwMode="auto">
          <a:xfrm>
            <a:off x="163382" y="4488564"/>
            <a:ext cx="1636774" cy="221703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24B01F7E-A56D-74D1-3C66-CBBC7951AE1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0857" r="26815"/>
          <a:stretch>
            <a:fillRect/>
          </a:stretch>
        </p:blipFill>
        <p:spPr bwMode="auto">
          <a:xfrm>
            <a:off x="1943498" y="4494806"/>
            <a:ext cx="1409302" cy="2210794"/>
          </a:xfrm>
          <a:prstGeom prst="rect">
            <a:avLst/>
          </a:prstGeom>
          <a:noFill/>
          <a:extLst>
            <a:ext uri="{909E8E84-426E-40DD-AFC4-6F175D3DCCD1}">
              <a14:hiddenFill xmlns:a14="http://schemas.microsoft.com/office/drawing/2010/main">
                <a:solidFill>
                  <a:srgbClr val="FFFFFF"/>
                </a:solidFill>
              </a14:hiddenFill>
            </a:ext>
          </a:extLst>
        </p:spPr>
      </p:pic>
      <p:pic>
        <p:nvPicPr>
          <p:cNvPr id="13" name="Afbeelding 12">
            <a:extLst>
              <a:ext uri="{FF2B5EF4-FFF2-40B4-BE49-F238E27FC236}">
                <a16:creationId xmlns:a16="http://schemas.microsoft.com/office/drawing/2014/main" id="{260EFA26-B51F-D744-6512-C4F5FC27357D}"/>
              </a:ext>
            </a:extLst>
          </p:cNvPr>
          <p:cNvPicPr>
            <a:picLocks noChangeAspect="1"/>
          </p:cNvPicPr>
          <p:nvPr/>
        </p:nvPicPr>
        <p:blipFill>
          <a:blip r:embed="rId6">
            <a:duotone>
              <a:schemeClr val="bg2">
                <a:shade val="45000"/>
                <a:satMod val="135000"/>
              </a:schemeClr>
              <a:prstClr val="white"/>
            </a:duotone>
          </a:blip>
          <a:stretch>
            <a:fillRect/>
          </a:stretch>
        </p:blipFill>
        <p:spPr>
          <a:xfrm>
            <a:off x="163382" y="1355032"/>
            <a:ext cx="4031707" cy="3064706"/>
          </a:xfrm>
          <a:prstGeom prst="rect">
            <a:avLst/>
          </a:prstGeom>
        </p:spPr>
      </p:pic>
      <p:pic>
        <p:nvPicPr>
          <p:cNvPr id="10" name="Afbeelding 9">
            <a:extLst>
              <a:ext uri="{FF2B5EF4-FFF2-40B4-BE49-F238E27FC236}">
                <a16:creationId xmlns:a16="http://schemas.microsoft.com/office/drawing/2014/main" id="{975183C7-E34E-6B2A-CC96-2944360BA348}"/>
              </a:ext>
            </a:extLst>
          </p:cNvPr>
          <p:cNvPicPr>
            <a:picLocks noChangeAspect="1"/>
          </p:cNvPicPr>
          <p:nvPr/>
        </p:nvPicPr>
        <p:blipFill>
          <a:blip r:embed="rId7"/>
          <a:stretch>
            <a:fillRect/>
          </a:stretch>
        </p:blipFill>
        <p:spPr>
          <a:xfrm>
            <a:off x="3492500" y="2360025"/>
            <a:ext cx="8699500" cy="3728357"/>
          </a:xfrm>
          <a:prstGeom prst="rect">
            <a:avLst/>
          </a:prstGeom>
        </p:spPr>
      </p:pic>
    </p:spTree>
    <p:extLst>
      <p:ext uri="{BB962C8B-B14F-4D97-AF65-F5344CB8AC3E}">
        <p14:creationId xmlns:p14="http://schemas.microsoft.com/office/powerpoint/2010/main" val="423111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BA1D7F-ABAC-9BC3-E60B-7C4F8B8C7F5A}"/>
            </a:ext>
          </a:extLst>
        </p:cNvPr>
        <p:cNvGrpSpPr/>
        <p:nvPr/>
      </p:nvGrpSpPr>
      <p:grpSpPr>
        <a:xfrm>
          <a:off x="0" y="0"/>
          <a:ext cx="0" cy="0"/>
          <a:chOff x="0" y="0"/>
          <a:chExt cx="0" cy="0"/>
        </a:xfrm>
      </p:grpSpPr>
      <p:sp>
        <p:nvSpPr>
          <p:cNvPr id="21" name="Tijdelijke aanduiding voor inhoud 2">
            <a:extLst>
              <a:ext uri="{FF2B5EF4-FFF2-40B4-BE49-F238E27FC236}">
                <a16:creationId xmlns:a16="http://schemas.microsoft.com/office/drawing/2014/main" id="{D8117354-079B-F688-68FE-6C37EA2B5BE2}"/>
              </a:ext>
            </a:extLst>
          </p:cNvPr>
          <p:cNvSpPr txBox="1">
            <a:spLocks/>
          </p:cNvSpPr>
          <p:nvPr/>
        </p:nvSpPr>
        <p:spPr>
          <a:xfrm>
            <a:off x="7700211" y="6382905"/>
            <a:ext cx="4924928" cy="707806"/>
          </a:xfrm>
          <a:prstGeom prst="rect">
            <a:avLst/>
          </a:prstGeom>
        </p:spPr>
        <p:txBody>
          <a:bodyPr vert="horz" lIns="121920" tIns="60960" rIns="121920" bIns="60960" rtlCol="0">
            <a:noAutofit/>
          </a:bodyPr>
          <a:lstStyle>
            <a:lvl1pPr marL="342900" indent="-342900" algn="l" defTabSz="457200" rtl="0" eaLnBrk="1" latinLnBrk="0" hangingPunct="1">
              <a:spcBef>
                <a:spcPct val="20000"/>
              </a:spcBef>
              <a:buClr>
                <a:srgbClr val="79B63A"/>
              </a:buClr>
              <a:buFont typeface="Arial"/>
              <a:buChar char="•"/>
              <a:defRPr sz="2600" kern="1200" baseline="0">
                <a:solidFill>
                  <a:schemeClr val="tx1">
                    <a:lumMod val="85000"/>
                    <a:lumOff val="15000"/>
                  </a:schemeClr>
                </a:solidFill>
                <a:latin typeface="Meta Pro Light" panose="02000506040000020004" pitchFamily="2" charset="0"/>
                <a:ea typeface="+mn-ea"/>
                <a:cs typeface="+mn-cs"/>
              </a:defRPr>
            </a:lvl1pPr>
            <a:lvl2pPr marL="742950" indent="-285750" algn="l" defTabSz="457200" rtl="0" eaLnBrk="1" latinLnBrk="0" hangingPunct="1">
              <a:spcBef>
                <a:spcPct val="20000"/>
              </a:spcBef>
              <a:buClr>
                <a:srgbClr val="79B63A"/>
              </a:buClr>
              <a:buFont typeface="Arial"/>
              <a:buChar char="–"/>
              <a:defRPr sz="2400" kern="1200" baseline="0">
                <a:solidFill>
                  <a:schemeClr val="tx1">
                    <a:lumMod val="85000"/>
                    <a:lumOff val="15000"/>
                  </a:schemeClr>
                </a:solidFill>
                <a:latin typeface="Meta Pro Light" panose="02000506040000020004" pitchFamily="2" charset="0"/>
                <a:ea typeface="+mn-ea"/>
                <a:cs typeface="+mn-cs"/>
              </a:defRPr>
            </a:lvl2pPr>
            <a:lvl3pPr marL="1143000" indent="-228600" algn="l" defTabSz="457200" rtl="0" eaLnBrk="1" latinLnBrk="0" hangingPunct="1">
              <a:spcBef>
                <a:spcPct val="20000"/>
              </a:spcBef>
              <a:buClr>
                <a:srgbClr val="00A4C2"/>
              </a:buClr>
              <a:buFont typeface="Arial"/>
              <a:buChar char="•"/>
              <a:defRPr sz="2000" kern="1200" baseline="0">
                <a:solidFill>
                  <a:schemeClr val="tx1">
                    <a:lumMod val="85000"/>
                    <a:lumOff val="15000"/>
                  </a:schemeClr>
                </a:solidFill>
                <a:latin typeface="Meta Pro Light" panose="02000506040000020004" pitchFamily="2" charset="0"/>
                <a:ea typeface="+mn-ea"/>
                <a:cs typeface="+mn-cs"/>
              </a:defRPr>
            </a:lvl3pPr>
            <a:lvl4pPr marL="16002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4pPr>
            <a:lvl5pPr marL="20574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150" indent="0">
              <a:buNone/>
            </a:pPr>
            <a:r>
              <a:rPr lang="nl-BE" sz="2000" dirty="0" err="1">
                <a:latin typeface="Meta Pro Thin" panose="02000406060000020004" pitchFamily="2" charset="0"/>
              </a:rPr>
              <a:t>Vollemanschuur</a:t>
            </a:r>
            <a:r>
              <a:rPr lang="nl-BE" sz="2000" dirty="0">
                <a:latin typeface="Meta Pro Thin" panose="02000406060000020004" pitchFamily="2" charset="0"/>
              </a:rPr>
              <a:t>, Prosperdorp (2024 - 2027)</a:t>
            </a:r>
          </a:p>
        </p:txBody>
      </p:sp>
      <p:pic>
        <p:nvPicPr>
          <p:cNvPr id="9" name="Afbeelding 8" descr="Afbeelding met tekst, Lettertype, logo, schermopname&#10;&#10;Automatisch gegenereerde beschrijving">
            <a:extLst>
              <a:ext uri="{FF2B5EF4-FFF2-40B4-BE49-F238E27FC236}">
                <a16:creationId xmlns:a16="http://schemas.microsoft.com/office/drawing/2014/main" id="{7FA0BA4C-932F-D7BB-09F8-C6010831184A}"/>
              </a:ext>
            </a:extLst>
          </p:cNvPr>
          <p:cNvPicPr>
            <a:picLocks noChangeAspect="1"/>
          </p:cNvPicPr>
          <p:nvPr/>
        </p:nvPicPr>
        <p:blipFill>
          <a:blip r:embed="rId3"/>
          <a:stretch>
            <a:fillRect/>
          </a:stretch>
        </p:blipFill>
        <p:spPr>
          <a:xfrm>
            <a:off x="4272652" y="120842"/>
            <a:ext cx="4031706" cy="724751"/>
          </a:xfrm>
          <a:prstGeom prst="rect">
            <a:avLst/>
          </a:prstGeom>
        </p:spPr>
      </p:pic>
      <p:pic>
        <p:nvPicPr>
          <p:cNvPr id="5" name="Afbeelding 4">
            <a:extLst>
              <a:ext uri="{FF2B5EF4-FFF2-40B4-BE49-F238E27FC236}">
                <a16:creationId xmlns:a16="http://schemas.microsoft.com/office/drawing/2014/main" id="{236EA95B-E516-5D5F-FD85-17392C72ED01}"/>
              </a:ext>
            </a:extLst>
          </p:cNvPr>
          <p:cNvPicPr>
            <a:picLocks noChangeAspect="1"/>
          </p:cNvPicPr>
          <p:nvPr/>
        </p:nvPicPr>
        <p:blipFill>
          <a:blip r:embed="rId4"/>
          <a:stretch>
            <a:fillRect/>
          </a:stretch>
        </p:blipFill>
        <p:spPr>
          <a:xfrm>
            <a:off x="3501695" y="1423858"/>
            <a:ext cx="7977682" cy="2817540"/>
          </a:xfrm>
          <a:prstGeom prst="rect">
            <a:avLst/>
          </a:prstGeom>
        </p:spPr>
      </p:pic>
      <p:pic>
        <p:nvPicPr>
          <p:cNvPr id="11266" name="Afbeelding 4">
            <a:extLst>
              <a:ext uri="{FF2B5EF4-FFF2-40B4-BE49-F238E27FC236}">
                <a16:creationId xmlns:a16="http://schemas.microsoft.com/office/drawing/2014/main" id="{93870B52-164D-6877-4AFF-BA993DA29C7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32526" y="4241398"/>
            <a:ext cx="3335369" cy="219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6">
            <a:extLst>
              <a:ext uri="{FF2B5EF4-FFF2-40B4-BE49-F238E27FC236}">
                <a16:creationId xmlns:a16="http://schemas.microsoft.com/office/drawing/2014/main" id="{AC6CA6EB-9DDF-DF78-65B9-5B6C849C5A4D}"/>
              </a:ext>
            </a:extLst>
          </p:cNvPr>
          <p:cNvPicPr>
            <a:picLocks noChangeAspect="1"/>
          </p:cNvPicPr>
          <p:nvPr/>
        </p:nvPicPr>
        <p:blipFill>
          <a:blip r:embed="rId6"/>
          <a:stretch>
            <a:fillRect/>
          </a:stretch>
        </p:blipFill>
        <p:spPr>
          <a:xfrm>
            <a:off x="7909703" y="2090438"/>
            <a:ext cx="642321" cy="636085"/>
          </a:xfrm>
          <a:prstGeom prst="rect">
            <a:avLst/>
          </a:prstGeom>
        </p:spPr>
      </p:pic>
      <p:pic>
        <p:nvPicPr>
          <p:cNvPr id="8" name="Picture 3">
            <a:extLst>
              <a:ext uri="{FF2B5EF4-FFF2-40B4-BE49-F238E27FC236}">
                <a16:creationId xmlns:a16="http://schemas.microsoft.com/office/drawing/2014/main" id="{892BC9BB-25FD-39CD-5FF2-42626AE3A79A}"/>
              </a:ext>
            </a:extLst>
          </p:cNvPr>
          <p:cNvPicPr>
            <a:picLocks noChangeAspect="1"/>
          </p:cNvPicPr>
          <p:nvPr/>
        </p:nvPicPr>
        <p:blipFill>
          <a:blip r:embed="rId7"/>
          <a:stretch>
            <a:fillRect/>
          </a:stretch>
        </p:blipFill>
        <p:spPr>
          <a:xfrm>
            <a:off x="9383332" y="4984088"/>
            <a:ext cx="629969" cy="636085"/>
          </a:xfrm>
          <a:prstGeom prst="rect">
            <a:avLst/>
          </a:prstGeom>
        </p:spPr>
      </p:pic>
      <p:pic>
        <p:nvPicPr>
          <p:cNvPr id="12" name="Picture 2">
            <a:extLst>
              <a:ext uri="{FF2B5EF4-FFF2-40B4-BE49-F238E27FC236}">
                <a16:creationId xmlns:a16="http://schemas.microsoft.com/office/drawing/2014/main" id="{206CC016-0157-259B-4FA6-EE1EE1BD3E15}"/>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6767" t="25268" r="16843" b="15030"/>
          <a:stretch>
            <a:fillRect/>
          </a:stretch>
        </p:blipFill>
        <p:spPr bwMode="auto">
          <a:xfrm>
            <a:off x="168935" y="1728281"/>
            <a:ext cx="1636774" cy="221703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a:extLst>
              <a:ext uri="{FF2B5EF4-FFF2-40B4-BE49-F238E27FC236}">
                <a16:creationId xmlns:a16="http://schemas.microsoft.com/office/drawing/2014/main" id="{984ADB04-752D-52E3-E031-61865A80EDC9}"/>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30857" r="26815"/>
          <a:stretch>
            <a:fillRect/>
          </a:stretch>
        </p:blipFill>
        <p:spPr bwMode="auto">
          <a:xfrm>
            <a:off x="1949051" y="1734523"/>
            <a:ext cx="1409302" cy="2210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65306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F97D9A-62E9-6F3C-5555-FDF4B26D6579}"/>
            </a:ext>
          </a:extLst>
        </p:cNvPr>
        <p:cNvGrpSpPr/>
        <p:nvPr/>
      </p:nvGrpSpPr>
      <p:grpSpPr>
        <a:xfrm>
          <a:off x="0" y="0"/>
          <a:ext cx="0" cy="0"/>
          <a:chOff x="0" y="0"/>
          <a:chExt cx="0" cy="0"/>
        </a:xfrm>
      </p:grpSpPr>
      <p:sp>
        <p:nvSpPr>
          <p:cNvPr id="21" name="Tijdelijke aanduiding voor inhoud 2">
            <a:extLst>
              <a:ext uri="{FF2B5EF4-FFF2-40B4-BE49-F238E27FC236}">
                <a16:creationId xmlns:a16="http://schemas.microsoft.com/office/drawing/2014/main" id="{F9961D8A-8C62-980B-62AA-D46683E27C66}"/>
              </a:ext>
            </a:extLst>
          </p:cNvPr>
          <p:cNvSpPr txBox="1">
            <a:spLocks/>
          </p:cNvSpPr>
          <p:nvPr/>
        </p:nvSpPr>
        <p:spPr>
          <a:xfrm>
            <a:off x="15812368" y="6382905"/>
            <a:ext cx="4924928" cy="707806"/>
          </a:xfrm>
          <a:prstGeom prst="rect">
            <a:avLst/>
          </a:prstGeom>
        </p:spPr>
        <p:txBody>
          <a:bodyPr vert="horz" lIns="121920" tIns="60960" rIns="121920" bIns="60960" rtlCol="0">
            <a:noAutofit/>
          </a:bodyPr>
          <a:lstStyle>
            <a:lvl1pPr marL="342900" indent="-342900" algn="l" defTabSz="457200" rtl="0" eaLnBrk="1" latinLnBrk="0" hangingPunct="1">
              <a:spcBef>
                <a:spcPct val="20000"/>
              </a:spcBef>
              <a:buClr>
                <a:srgbClr val="79B63A"/>
              </a:buClr>
              <a:buFont typeface="Arial"/>
              <a:buChar char="•"/>
              <a:defRPr sz="2600" kern="1200" baseline="0">
                <a:solidFill>
                  <a:schemeClr val="tx1">
                    <a:lumMod val="85000"/>
                    <a:lumOff val="15000"/>
                  </a:schemeClr>
                </a:solidFill>
                <a:latin typeface="Meta Pro Light" panose="02000506040000020004" pitchFamily="2" charset="0"/>
                <a:ea typeface="+mn-ea"/>
                <a:cs typeface="+mn-cs"/>
              </a:defRPr>
            </a:lvl1pPr>
            <a:lvl2pPr marL="742950" indent="-285750" algn="l" defTabSz="457200" rtl="0" eaLnBrk="1" latinLnBrk="0" hangingPunct="1">
              <a:spcBef>
                <a:spcPct val="20000"/>
              </a:spcBef>
              <a:buClr>
                <a:srgbClr val="79B63A"/>
              </a:buClr>
              <a:buFont typeface="Arial"/>
              <a:buChar char="–"/>
              <a:defRPr sz="2400" kern="1200" baseline="0">
                <a:solidFill>
                  <a:schemeClr val="tx1">
                    <a:lumMod val="85000"/>
                    <a:lumOff val="15000"/>
                  </a:schemeClr>
                </a:solidFill>
                <a:latin typeface="Meta Pro Light" panose="02000506040000020004" pitchFamily="2" charset="0"/>
                <a:ea typeface="+mn-ea"/>
                <a:cs typeface="+mn-cs"/>
              </a:defRPr>
            </a:lvl2pPr>
            <a:lvl3pPr marL="1143000" indent="-228600" algn="l" defTabSz="457200" rtl="0" eaLnBrk="1" latinLnBrk="0" hangingPunct="1">
              <a:spcBef>
                <a:spcPct val="20000"/>
              </a:spcBef>
              <a:buClr>
                <a:srgbClr val="00A4C2"/>
              </a:buClr>
              <a:buFont typeface="Arial"/>
              <a:buChar char="•"/>
              <a:defRPr sz="2000" kern="1200" baseline="0">
                <a:solidFill>
                  <a:schemeClr val="tx1">
                    <a:lumMod val="85000"/>
                    <a:lumOff val="15000"/>
                  </a:schemeClr>
                </a:solidFill>
                <a:latin typeface="Meta Pro Light" panose="02000506040000020004" pitchFamily="2" charset="0"/>
                <a:ea typeface="+mn-ea"/>
                <a:cs typeface="+mn-cs"/>
              </a:defRPr>
            </a:lvl3pPr>
            <a:lvl4pPr marL="16002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4pPr>
            <a:lvl5pPr marL="20574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150" indent="0">
              <a:buNone/>
            </a:pPr>
            <a:r>
              <a:rPr lang="nl-BE" sz="2000" dirty="0" err="1">
                <a:latin typeface="Meta Pro Thin" panose="02000406060000020004" pitchFamily="2" charset="0"/>
              </a:rPr>
              <a:t>Vollemanschuur</a:t>
            </a:r>
            <a:r>
              <a:rPr lang="nl-BE" sz="2000" dirty="0">
                <a:latin typeface="Meta Pro Thin" panose="02000406060000020004" pitchFamily="2" charset="0"/>
              </a:rPr>
              <a:t>, Prosperdorp (2024 - 2027)</a:t>
            </a:r>
          </a:p>
        </p:txBody>
      </p:sp>
      <p:pic>
        <p:nvPicPr>
          <p:cNvPr id="3" name="Afbeelding 2">
            <a:extLst>
              <a:ext uri="{FF2B5EF4-FFF2-40B4-BE49-F238E27FC236}">
                <a16:creationId xmlns:a16="http://schemas.microsoft.com/office/drawing/2014/main" id="{20E7611B-1DC3-4177-432C-AB5F05E5C2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2973" y="1383389"/>
            <a:ext cx="2994860" cy="2994860"/>
          </a:xfrm>
          <a:prstGeom prst="rect">
            <a:avLst/>
          </a:prstGeom>
        </p:spPr>
      </p:pic>
      <p:pic>
        <p:nvPicPr>
          <p:cNvPr id="7" name="Afbeelding 6">
            <a:extLst>
              <a:ext uri="{FF2B5EF4-FFF2-40B4-BE49-F238E27FC236}">
                <a16:creationId xmlns:a16="http://schemas.microsoft.com/office/drawing/2014/main" id="{FEE3C3C8-ACA9-B4D0-8559-5F297B115B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25760" y="1423858"/>
            <a:ext cx="3993147" cy="2994860"/>
          </a:xfrm>
          <a:prstGeom prst="rect">
            <a:avLst/>
          </a:prstGeom>
        </p:spPr>
      </p:pic>
      <p:pic>
        <p:nvPicPr>
          <p:cNvPr id="9" name="Afbeelding 8" descr="Afbeelding met tekst, Lettertype, logo, schermopname&#10;&#10;Automatisch gegenereerde beschrijving">
            <a:extLst>
              <a:ext uri="{FF2B5EF4-FFF2-40B4-BE49-F238E27FC236}">
                <a16:creationId xmlns:a16="http://schemas.microsoft.com/office/drawing/2014/main" id="{DD7B8FA3-9646-1272-64B3-59AB5A650CFA}"/>
              </a:ext>
            </a:extLst>
          </p:cNvPr>
          <p:cNvPicPr>
            <a:picLocks noChangeAspect="1"/>
          </p:cNvPicPr>
          <p:nvPr/>
        </p:nvPicPr>
        <p:blipFill>
          <a:blip r:embed="rId5"/>
          <a:stretch>
            <a:fillRect/>
          </a:stretch>
        </p:blipFill>
        <p:spPr>
          <a:xfrm>
            <a:off x="4272652" y="120842"/>
            <a:ext cx="4031706" cy="724751"/>
          </a:xfrm>
          <a:prstGeom prst="rect">
            <a:avLst/>
          </a:prstGeom>
        </p:spPr>
      </p:pic>
      <p:pic>
        <p:nvPicPr>
          <p:cNvPr id="4" name="Afbeelding 3">
            <a:extLst>
              <a:ext uri="{FF2B5EF4-FFF2-40B4-BE49-F238E27FC236}">
                <a16:creationId xmlns:a16="http://schemas.microsoft.com/office/drawing/2014/main" id="{4BD56B60-A072-EBEA-6517-8554626D1BA0}"/>
              </a:ext>
            </a:extLst>
          </p:cNvPr>
          <p:cNvPicPr>
            <a:picLocks noChangeAspect="1"/>
          </p:cNvPicPr>
          <p:nvPr/>
        </p:nvPicPr>
        <p:blipFill>
          <a:blip r:embed="rId6"/>
          <a:stretch>
            <a:fillRect/>
          </a:stretch>
        </p:blipFill>
        <p:spPr>
          <a:xfrm>
            <a:off x="-5564149" y="1383389"/>
            <a:ext cx="4031707" cy="3064706"/>
          </a:xfrm>
          <a:prstGeom prst="rect">
            <a:avLst/>
          </a:prstGeom>
        </p:spPr>
      </p:pic>
      <p:pic>
        <p:nvPicPr>
          <p:cNvPr id="5" name="Afbeelding 4">
            <a:extLst>
              <a:ext uri="{FF2B5EF4-FFF2-40B4-BE49-F238E27FC236}">
                <a16:creationId xmlns:a16="http://schemas.microsoft.com/office/drawing/2014/main" id="{1E22399F-2C5D-1031-0FEA-E1DD5C10AF07}"/>
              </a:ext>
            </a:extLst>
          </p:cNvPr>
          <p:cNvPicPr>
            <a:picLocks noChangeAspect="1"/>
          </p:cNvPicPr>
          <p:nvPr/>
        </p:nvPicPr>
        <p:blipFill>
          <a:blip r:embed="rId7"/>
          <a:stretch>
            <a:fillRect/>
          </a:stretch>
        </p:blipFill>
        <p:spPr>
          <a:xfrm>
            <a:off x="12452186" y="1423858"/>
            <a:ext cx="7139348" cy="2521459"/>
          </a:xfrm>
          <a:prstGeom prst="rect">
            <a:avLst/>
          </a:prstGeom>
        </p:spPr>
      </p:pic>
      <p:pic>
        <p:nvPicPr>
          <p:cNvPr id="11266" name="Afbeelding 4">
            <a:extLst>
              <a:ext uri="{FF2B5EF4-FFF2-40B4-BE49-F238E27FC236}">
                <a16:creationId xmlns:a16="http://schemas.microsoft.com/office/drawing/2014/main" id="{6C8DE297-34F6-53B8-FE71-41E4D51D1A5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4200" y="1637202"/>
            <a:ext cx="3786063" cy="2487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6">
            <a:extLst>
              <a:ext uri="{FF2B5EF4-FFF2-40B4-BE49-F238E27FC236}">
                <a16:creationId xmlns:a16="http://schemas.microsoft.com/office/drawing/2014/main" id="{1E069931-F02E-B13A-AFB5-FCF50092837B}"/>
              </a:ext>
            </a:extLst>
          </p:cNvPr>
          <p:cNvPicPr>
            <a:picLocks noChangeAspect="1"/>
          </p:cNvPicPr>
          <p:nvPr/>
        </p:nvPicPr>
        <p:blipFill>
          <a:blip r:embed="rId9"/>
          <a:stretch>
            <a:fillRect/>
          </a:stretch>
        </p:blipFill>
        <p:spPr>
          <a:xfrm>
            <a:off x="16021860" y="2090438"/>
            <a:ext cx="642321" cy="636085"/>
          </a:xfrm>
          <a:prstGeom prst="rect">
            <a:avLst/>
          </a:prstGeom>
        </p:spPr>
      </p:pic>
      <p:pic>
        <p:nvPicPr>
          <p:cNvPr id="8" name="Picture 3">
            <a:extLst>
              <a:ext uri="{FF2B5EF4-FFF2-40B4-BE49-F238E27FC236}">
                <a16:creationId xmlns:a16="http://schemas.microsoft.com/office/drawing/2014/main" id="{048B5420-DD9A-ED63-A7E4-F8387542C323}"/>
              </a:ext>
            </a:extLst>
          </p:cNvPr>
          <p:cNvPicPr>
            <a:picLocks noChangeAspect="1"/>
          </p:cNvPicPr>
          <p:nvPr/>
        </p:nvPicPr>
        <p:blipFill>
          <a:blip r:embed="rId10"/>
          <a:stretch>
            <a:fillRect/>
          </a:stretch>
        </p:blipFill>
        <p:spPr>
          <a:xfrm>
            <a:off x="18493310" y="5132937"/>
            <a:ext cx="629969" cy="636085"/>
          </a:xfrm>
          <a:prstGeom prst="rect">
            <a:avLst/>
          </a:prstGeom>
        </p:spPr>
      </p:pic>
      <p:pic>
        <p:nvPicPr>
          <p:cNvPr id="11" name="Afbeelding 10">
            <a:extLst>
              <a:ext uri="{FF2B5EF4-FFF2-40B4-BE49-F238E27FC236}">
                <a16:creationId xmlns:a16="http://schemas.microsoft.com/office/drawing/2014/main" id="{5F410C02-F671-DA52-94A9-CAD2ACA11A50}"/>
              </a:ext>
            </a:extLst>
          </p:cNvPr>
          <p:cNvPicPr>
            <a:picLocks noChangeAspect="1"/>
          </p:cNvPicPr>
          <p:nvPr/>
        </p:nvPicPr>
        <p:blipFill>
          <a:blip r:embed="rId11"/>
          <a:stretch>
            <a:fillRect/>
          </a:stretch>
        </p:blipFill>
        <p:spPr>
          <a:xfrm>
            <a:off x="4168279" y="1637202"/>
            <a:ext cx="7106642" cy="4667901"/>
          </a:xfrm>
          <a:prstGeom prst="rect">
            <a:avLst/>
          </a:prstGeom>
        </p:spPr>
      </p:pic>
    </p:spTree>
    <p:extLst>
      <p:ext uri="{BB962C8B-B14F-4D97-AF65-F5344CB8AC3E}">
        <p14:creationId xmlns:p14="http://schemas.microsoft.com/office/powerpoint/2010/main" val="19194685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39E1CA-0AA7-AD0D-7CA8-49E7F34C6D3C}"/>
            </a:ext>
          </a:extLst>
        </p:cNvPr>
        <p:cNvGrpSpPr/>
        <p:nvPr/>
      </p:nvGrpSpPr>
      <p:grpSpPr>
        <a:xfrm>
          <a:off x="0" y="0"/>
          <a:ext cx="0" cy="0"/>
          <a:chOff x="0" y="0"/>
          <a:chExt cx="0" cy="0"/>
        </a:xfrm>
      </p:grpSpPr>
      <p:pic>
        <p:nvPicPr>
          <p:cNvPr id="9" name="Afbeelding 8" descr="Afbeelding met tekst, Lettertype, logo, schermopname&#10;&#10;Automatisch gegenereerde beschrijving">
            <a:extLst>
              <a:ext uri="{FF2B5EF4-FFF2-40B4-BE49-F238E27FC236}">
                <a16:creationId xmlns:a16="http://schemas.microsoft.com/office/drawing/2014/main" id="{F715D4F3-70D5-023C-F631-FC9DFBCAD9CE}"/>
              </a:ext>
            </a:extLst>
          </p:cNvPr>
          <p:cNvPicPr>
            <a:picLocks noChangeAspect="1"/>
          </p:cNvPicPr>
          <p:nvPr/>
        </p:nvPicPr>
        <p:blipFill>
          <a:blip r:embed="rId3"/>
          <a:stretch>
            <a:fillRect/>
          </a:stretch>
        </p:blipFill>
        <p:spPr>
          <a:xfrm>
            <a:off x="4272652" y="120842"/>
            <a:ext cx="4031706" cy="724751"/>
          </a:xfrm>
          <a:prstGeom prst="rect">
            <a:avLst/>
          </a:prstGeom>
        </p:spPr>
      </p:pic>
      <p:pic>
        <p:nvPicPr>
          <p:cNvPr id="11266" name="Afbeelding 4">
            <a:extLst>
              <a:ext uri="{FF2B5EF4-FFF2-40B4-BE49-F238E27FC236}">
                <a16:creationId xmlns:a16="http://schemas.microsoft.com/office/drawing/2014/main" id="{79D98B0A-DB18-52C7-4324-3A15ABBE63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5200" y="1637201"/>
            <a:ext cx="3786063" cy="2487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Afbeelding 1">
            <a:extLst>
              <a:ext uri="{FF2B5EF4-FFF2-40B4-BE49-F238E27FC236}">
                <a16:creationId xmlns:a16="http://schemas.microsoft.com/office/drawing/2014/main" id="{0BC8CD97-B567-A921-5E72-4A3B56C8A836}"/>
              </a:ext>
            </a:extLst>
          </p:cNvPr>
          <p:cNvPicPr>
            <a:picLocks noChangeAspect="1"/>
          </p:cNvPicPr>
          <p:nvPr/>
        </p:nvPicPr>
        <p:blipFill>
          <a:blip r:embed="rId5">
            <a:lum bright="70000" contrast="-70000"/>
          </a:blip>
          <a:stretch>
            <a:fillRect/>
          </a:stretch>
        </p:blipFill>
        <p:spPr>
          <a:xfrm>
            <a:off x="143577" y="1637201"/>
            <a:ext cx="3786686" cy="2487233"/>
          </a:xfrm>
          <a:prstGeom prst="rect">
            <a:avLst/>
          </a:prstGeom>
        </p:spPr>
      </p:pic>
      <p:pic>
        <p:nvPicPr>
          <p:cNvPr id="3074" name="Picture 2" descr="Campagnebeeld versterk je lokaal bestuur">
            <a:extLst>
              <a:ext uri="{FF2B5EF4-FFF2-40B4-BE49-F238E27FC236}">
                <a16:creationId xmlns:a16="http://schemas.microsoft.com/office/drawing/2014/main" id="{3E938BBF-790F-91C6-616C-197B858D13D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50964" y="1637201"/>
            <a:ext cx="6987719" cy="4940580"/>
          </a:xfrm>
          <a:prstGeom prst="rect">
            <a:avLst/>
          </a:prstGeom>
          <a:noFill/>
          <a:extLst>
            <a:ext uri="{909E8E84-426E-40DD-AFC4-6F175D3DCCD1}">
              <a14:hiddenFill xmlns:a14="http://schemas.microsoft.com/office/drawing/2010/main">
                <a:solidFill>
                  <a:srgbClr val="FFFFFF"/>
                </a:solidFill>
              </a14:hiddenFill>
            </a:ext>
          </a:extLst>
        </p:spPr>
      </p:pic>
      <p:pic>
        <p:nvPicPr>
          <p:cNvPr id="12" name="Afbeelding 11">
            <a:extLst>
              <a:ext uri="{FF2B5EF4-FFF2-40B4-BE49-F238E27FC236}">
                <a16:creationId xmlns:a16="http://schemas.microsoft.com/office/drawing/2014/main" id="{2491A2C1-8DC0-F532-6EB9-9EE0C9A87B84}"/>
              </a:ext>
            </a:extLst>
          </p:cNvPr>
          <p:cNvPicPr>
            <a:picLocks noChangeAspect="1"/>
          </p:cNvPicPr>
          <p:nvPr/>
        </p:nvPicPr>
        <p:blipFill>
          <a:blip r:embed="rId7"/>
          <a:stretch>
            <a:fillRect/>
          </a:stretch>
        </p:blipFill>
        <p:spPr>
          <a:xfrm>
            <a:off x="143577" y="4385186"/>
            <a:ext cx="3786686" cy="2094272"/>
          </a:xfrm>
          <a:prstGeom prst="rect">
            <a:avLst/>
          </a:prstGeom>
        </p:spPr>
      </p:pic>
      <p:pic>
        <p:nvPicPr>
          <p:cNvPr id="4" name="Afbeelding 3">
            <a:extLst>
              <a:ext uri="{FF2B5EF4-FFF2-40B4-BE49-F238E27FC236}">
                <a16:creationId xmlns:a16="http://schemas.microsoft.com/office/drawing/2014/main" id="{20B5FFB2-C976-F9C9-0FC7-A106A2D5BBE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43455" y="1054708"/>
            <a:ext cx="2305090" cy="444170"/>
          </a:xfrm>
          <a:prstGeom prst="rect">
            <a:avLst/>
          </a:prstGeom>
        </p:spPr>
      </p:pic>
    </p:spTree>
    <p:extLst>
      <p:ext uri="{BB962C8B-B14F-4D97-AF65-F5344CB8AC3E}">
        <p14:creationId xmlns:p14="http://schemas.microsoft.com/office/powerpoint/2010/main" val="39137128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1B3409-CBDB-7E72-DDA5-628C6B72AA42}"/>
            </a:ext>
          </a:extLst>
        </p:cNvPr>
        <p:cNvGrpSpPr/>
        <p:nvPr/>
      </p:nvGrpSpPr>
      <p:grpSpPr>
        <a:xfrm>
          <a:off x="0" y="0"/>
          <a:ext cx="0" cy="0"/>
          <a:chOff x="0" y="0"/>
          <a:chExt cx="0" cy="0"/>
        </a:xfrm>
      </p:grpSpPr>
      <p:pic>
        <p:nvPicPr>
          <p:cNvPr id="9" name="Afbeelding 8" descr="Afbeelding met tekst, Lettertype, logo, schermopname&#10;&#10;Automatisch gegenereerde beschrijving">
            <a:extLst>
              <a:ext uri="{FF2B5EF4-FFF2-40B4-BE49-F238E27FC236}">
                <a16:creationId xmlns:a16="http://schemas.microsoft.com/office/drawing/2014/main" id="{5D56CA30-29B3-F914-F016-77955897FC84}"/>
              </a:ext>
            </a:extLst>
          </p:cNvPr>
          <p:cNvPicPr>
            <a:picLocks noChangeAspect="1"/>
          </p:cNvPicPr>
          <p:nvPr/>
        </p:nvPicPr>
        <p:blipFill>
          <a:blip r:embed="rId3"/>
          <a:stretch>
            <a:fillRect/>
          </a:stretch>
        </p:blipFill>
        <p:spPr>
          <a:xfrm>
            <a:off x="4272652" y="120842"/>
            <a:ext cx="4031706" cy="724751"/>
          </a:xfrm>
          <a:prstGeom prst="rect">
            <a:avLst/>
          </a:prstGeom>
        </p:spPr>
      </p:pic>
      <p:sp>
        <p:nvSpPr>
          <p:cNvPr id="16" name="Tijdelijke aanduiding voor inhoud 2">
            <a:extLst>
              <a:ext uri="{FF2B5EF4-FFF2-40B4-BE49-F238E27FC236}">
                <a16:creationId xmlns:a16="http://schemas.microsoft.com/office/drawing/2014/main" id="{30B1355A-F2F9-B068-70AB-57A3BE23CF7E}"/>
              </a:ext>
            </a:extLst>
          </p:cNvPr>
          <p:cNvSpPr txBox="1">
            <a:spLocks/>
          </p:cNvSpPr>
          <p:nvPr/>
        </p:nvSpPr>
        <p:spPr>
          <a:xfrm>
            <a:off x="2796004" y="2778626"/>
            <a:ext cx="7430703" cy="2095200"/>
          </a:xfrm>
          <a:prstGeom prst="rect">
            <a:avLst/>
          </a:prstGeom>
        </p:spPr>
        <p:txBody>
          <a:bodyPr vert="horz" lIns="121920" tIns="60960" rIns="121920" bIns="60960" rtlCol="0">
            <a:noAutofit/>
          </a:bodyPr>
          <a:lstStyle>
            <a:lvl1pPr marL="342900" indent="-342900" algn="l" defTabSz="457200" rtl="0" eaLnBrk="1" latinLnBrk="0" hangingPunct="1">
              <a:spcBef>
                <a:spcPct val="20000"/>
              </a:spcBef>
              <a:buClr>
                <a:srgbClr val="79B63A"/>
              </a:buClr>
              <a:buFont typeface="Arial"/>
              <a:buChar char="•"/>
              <a:defRPr sz="2600" kern="1200" baseline="0">
                <a:solidFill>
                  <a:schemeClr val="tx1">
                    <a:lumMod val="85000"/>
                    <a:lumOff val="15000"/>
                  </a:schemeClr>
                </a:solidFill>
                <a:latin typeface="Meta Pro Light" panose="02000506040000020004" pitchFamily="2" charset="0"/>
                <a:ea typeface="+mn-ea"/>
                <a:cs typeface="+mn-cs"/>
              </a:defRPr>
            </a:lvl1pPr>
            <a:lvl2pPr marL="742950" indent="-285750" algn="l" defTabSz="457200" rtl="0" eaLnBrk="1" latinLnBrk="0" hangingPunct="1">
              <a:spcBef>
                <a:spcPct val="20000"/>
              </a:spcBef>
              <a:buClr>
                <a:srgbClr val="79B63A"/>
              </a:buClr>
              <a:buFont typeface="Arial"/>
              <a:buChar char="–"/>
              <a:defRPr sz="2400" kern="1200" baseline="0">
                <a:solidFill>
                  <a:schemeClr val="tx1">
                    <a:lumMod val="85000"/>
                    <a:lumOff val="15000"/>
                  </a:schemeClr>
                </a:solidFill>
                <a:latin typeface="Meta Pro Light" panose="02000506040000020004" pitchFamily="2" charset="0"/>
                <a:ea typeface="+mn-ea"/>
                <a:cs typeface="+mn-cs"/>
              </a:defRPr>
            </a:lvl2pPr>
            <a:lvl3pPr marL="1143000" indent="-228600" algn="l" defTabSz="457200" rtl="0" eaLnBrk="1" latinLnBrk="0" hangingPunct="1">
              <a:spcBef>
                <a:spcPct val="20000"/>
              </a:spcBef>
              <a:buClr>
                <a:srgbClr val="00A4C2"/>
              </a:buClr>
              <a:buFont typeface="Arial"/>
              <a:buChar char="•"/>
              <a:defRPr sz="2000" kern="1200" baseline="0">
                <a:solidFill>
                  <a:schemeClr val="tx1">
                    <a:lumMod val="85000"/>
                    <a:lumOff val="15000"/>
                  </a:schemeClr>
                </a:solidFill>
                <a:latin typeface="Meta Pro Light" panose="02000506040000020004" pitchFamily="2" charset="0"/>
                <a:ea typeface="+mn-ea"/>
                <a:cs typeface="+mn-cs"/>
              </a:defRPr>
            </a:lvl3pPr>
            <a:lvl4pPr marL="16002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4pPr>
            <a:lvl5pPr marL="20574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150" indent="0">
              <a:buNone/>
            </a:pPr>
            <a:endParaRPr lang="nl-BE" sz="2000" dirty="0">
              <a:latin typeface="Meta Pro Thin" panose="02000406060000020004" pitchFamily="2" charset="0"/>
            </a:endParaRPr>
          </a:p>
          <a:p>
            <a:pPr marL="57150" indent="0">
              <a:buNone/>
            </a:pPr>
            <a:r>
              <a:rPr lang="nl-BE" sz="2000" dirty="0">
                <a:latin typeface="Meta Pro Thin" panose="02000406060000020004" pitchFamily="2" charset="0"/>
              </a:rPr>
              <a:t> </a:t>
            </a:r>
          </a:p>
          <a:p>
            <a:pPr marL="57150" indent="0">
              <a:buNone/>
            </a:pPr>
            <a:r>
              <a:rPr lang="nl-BE" sz="2000" dirty="0">
                <a:latin typeface="Meta Pro Thin" panose="02000406060000020004" pitchFamily="2" charset="0"/>
              </a:rPr>
              <a:t> </a:t>
            </a:r>
          </a:p>
        </p:txBody>
      </p:sp>
      <p:pic>
        <p:nvPicPr>
          <p:cNvPr id="3" name="Afbeelding 2">
            <a:extLst>
              <a:ext uri="{FF2B5EF4-FFF2-40B4-BE49-F238E27FC236}">
                <a16:creationId xmlns:a16="http://schemas.microsoft.com/office/drawing/2014/main" id="{48333B1B-9ABB-20B3-1882-BAB1E95A8F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43455" y="1054708"/>
            <a:ext cx="2305090" cy="444170"/>
          </a:xfrm>
          <a:prstGeom prst="rect">
            <a:avLst/>
          </a:prstGeom>
        </p:spPr>
      </p:pic>
      <p:pic>
        <p:nvPicPr>
          <p:cNvPr id="5" name="Afbeelding 4">
            <a:extLst>
              <a:ext uri="{FF2B5EF4-FFF2-40B4-BE49-F238E27FC236}">
                <a16:creationId xmlns:a16="http://schemas.microsoft.com/office/drawing/2014/main" id="{DA7C3E9F-55B9-2EF2-FEE5-D14242FBE6F2}"/>
              </a:ext>
            </a:extLst>
          </p:cNvPr>
          <p:cNvPicPr>
            <a:picLocks noChangeAspect="1"/>
          </p:cNvPicPr>
          <p:nvPr/>
        </p:nvPicPr>
        <p:blipFill>
          <a:blip r:embed="rId5">
            <a:extLst>
              <a:ext uri="{28A0092B-C50C-407E-A947-70E740481C1C}">
                <a14:useLocalDpi xmlns:a14="http://schemas.microsoft.com/office/drawing/2010/main" val="0"/>
              </a:ext>
            </a:extLst>
          </a:blip>
          <a:srcRect l="36185" r="5587"/>
          <a:stretch>
            <a:fillRect/>
          </a:stretch>
        </p:blipFill>
        <p:spPr>
          <a:xfrm>
            <a:off x="0" y="1890838"/>
            <a:ext cx="4338453" cy="4967162"/>
          </a:xfrm>
          <a:prstGeom prst="rect">
            <a:avLst/>
          </a:prstGeom>
        </p:spPr>
      </p:pic>
      <p:pic>
        <p:nvPicPr>
          <p:cNvPr id="7" name="Afbeelding 6">
            <a:extLst>
              <a:ext uri="{FF2B5EF4-FFF2-40B4-BE49-F238E27FC236}">
                <a16:creationId xmlns:a16="http://schemas.microsoft.com/office/drawing/2014/main" id="{EFDB6066-3A60-87D6-973F-53A6B08552C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38453" y="1890839"/>
            <a:ext cx="3737142" cy="2491428"/>
          </a:xfrm>
          <a:prstGeom prst="rect">
            <a:avLst/>
          </a:prstGeom>
        </p:spPr>
      </p:pic>
      <p:pic>
        <p:nvPicPr>
          <p:cNvPr id="10" name="Afbeelding 9">
            <a:extLst>
              <a:ext uri="{FF2B5EF4-FFF2-40B4-BE49-F238E27FC236}">
                <a16:creationId xmlns:a16="http://schemas.microsoft.com/office/drawing/2014/main" id="{41F9C7EE-6917-E96E-0A94-7F3380A6C5A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38454" y="4366573"/>
            <a:ext cx="3737142" cy="2491428"/>
          </a:xfrm>
          <a:prstGeom prst="rect">
            <a:avLst/>
          </a:prstGeom>
        </p:spPr>
      </p:pic>
      <p:pic>
        <p:nvPicPr>
          <p:cNvPr id="12" name="Afbeelding 11">
            <a:extLst>
              <a:ext uri="{FF2B5EF4-FFF2-40B4-BE49-F238E27FC236}">
                <a16:creationId xmlns:a16="http://schemas.microsoft.com/office/drawing/2014/main" id="{F521DCFD-6AEF-DDB2-7A6A-FF55AE8E0F2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078803" y="1890839"/>
            <a:ext cx="3311442" cy="4975010"/>
          </a:xfrm>
          <a:prstGeom prst="rect">
            <a:avLst/>
          </a:prstGeom>
        </p:spPr>
      </p:pic>
    </p:spTree>
    <p:extLst>
      <p:ext uri="{BB962C8B-B14F-4D97-AF65-F5344CB8AC3E}">
        <p14:creationId xmlns:p14="http://schemas.microsoft.com/office/powerpoint/2010/main" val="4704083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67FDA8-50A7-EBA9-D1F5-F961BCB42F2B}"/>
            </a:ext>
          </a:extLst>
        </p:cNvPr>
        <p:cNvGrpSpPr/>
        <p:nvPr/>
      </p:nvGrpSpPr>
      <p:grpSpPr>
        <a:xfrm>
          <a:off x="0" y="0"/>
          <a:ext cx="0" cy="0"/>
          <a:chOff x="0" y="0"/>
          <a:chExt cx="0" cy="0"/>
        </a:xfrm>
      </p:grpSpPr>
      <p:pic>
        <p:nvPicPr>
          <p:cNvPr id="12" name="Tijdelijke aanduiding voor inhoud 4">
            <a:extLst>
              <a:ext uri="{FF2B5EF4-FFF2-40B4-BE49-F238E27FC236}">
                <a16:creationId xmlns:a16="http://schemas.microsoft.com/office/drawing/2014/main" id="{B930838F-91D0-8FC2-8ABF-DA3303A82E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2393" y="9896"/>
            <a:ext cx="6853187" cy="6858000"/>
          </a:xfrm>
          <a:prstGeom prst="rect">
            <a:avLst/>
          </a:prstGeom>
        </p:spPr>
      </p:pic>
      <p:pic>
        <p:nvPicPr>
          <p:cNvPr id="15" name="Tijdelijke aanduiding voor inhoud 4">
            <a:extLst>
              <a:ext uri="{FF2B5EF4-FFF2-40B4-BE49-F238E27FC236}">
                <a16:creationId xmlns:a16="http://schemas.microsoft.com/office/drawing/2014/main" id="{4860892A-FB93-A842-0B5C-0D511B63C997}"/>
              </a:ext>
            </a:extLst>
          </p:cNvPr>
          <p:cNvPicPr>
            <a:picLocks noChangeAspect="1"/>
          </p:cNvPicPr>
          <p:nvPr/>
        </p:nvPicPr>
        <p:blipFill rotWithShape="1">
          <a:blip r:embed="rId3">
            <a:extLst>
              <a:ext uri="{28A0092B-C50C-407E-A947-70E740481C1C}">
                <a14:useLocalDpi xmlns:a14="http://schemas.microsoft.com/office/drawing/2010/main" val="0"/>
              </a:ext>
            </a:extLst>
          </a:blip>
          <a:srcRect l="10857" t="17825" r="72149" b="65053"/>
          <a:stretch>
            <a:fillRect/>
          </a:stretch>
        </p:blipFill>
        <p:spPr>
          <a:xfrm>
            <a:off x="3176337" y="1222408"/>
            <a:ext cx="1164657" cy="1174284"/>
          </a:xfrm>
          <a:prstGeom prst="ellipse">
            <a:avLst/>
          </a:prstGeom>
        </p:spPr>
      </p:pic>
      <p:pic>
        <p:nvPicPr>
          <p:cNvPr id="11" name="Tijdelijke aanduiding voor inhoud 4">
            <a:extLst>
              <a:ext uri="{FF2B5EF4-FFF2-40B4-BE49-F238E27FC236}">
                <a16:creationId xmlns:a16="http://schemas.microsoft.com/office/drawing/2014/main" id="{498AE70E-3B25-4C4E-D3A7-5C0782C5E3BE}"/>
              </a:ext>
            </a:extLst>
          </p:cNvPr>
          <p:cNvPicPr>
            <a:picLocks noChangeAspect="1"/>
          </p:cNvPicPr>
          <p:nvPr/>
        </p:nvPicPr>
        <p:blipFill rotWithShape="1">
          <a:blip r:embed="rId3">
            <a:extLst>
              <a:ext uri="{28A0092B-C50C-407E-A947-70E740481C1C}">
                <a14:useLocalDpi xmlns:a14="http://schemas.microsoft.com/office/drawing/2010/main" val="0"/>
              </a:ext>
            </a:extLst>
          </a:blip>
          <a:srcRect t="45924" r="77935" b="38365"/>
          <a:stretch>
            <a:fillRect/>
          </a:stretch>
        </p:blipFill>
        <p:spPr>
          <a:xfrm>
            <a:off x="2432393" y="3147460"/>
            <a:ext cx="1513965" cy="1078031"/>
          </a:xfrm>
          <a:prstGeom prst="ellipse">
            <a:avLst/>
          </a:prstGeom>
        </p:spPr>
      </p:pic>
      <p:sp>
        <p:nvSpPr>
          <p:cNvPr id="17" name="Titel 1">
            <a:extLst>
              <a:ext uri="{FF2B5EF4-FFF2-40B4-BE49-F238E27FC236}">
                <a16:creationId xmlns:a16="http://schemas.microsoft.com/office/drawing/2014/main" id="{FC15065C-94C6-9A7C-8C52-5DAA6D1CC4A4}"/>
              </a:ext>
            </a:extLst>
          </p:cNvPr>
          <p:cNvSpPr>
            <a:spLocks noGrp="1"/>
          </p:cNvSpPr>
          <p:nvPr>
            <p:ph type="title"/>
          </p:nvPr>
        </p:nvSpPr>
        <p:spPr>
          <a:xfrm>
            <a:off x="838200" y="365126"/>
            <a:ext cx="10515600" cy="973668"/>
          </a:xfrm>
        </p:spPr>
        <p:txBody>
          <a:bodyPr/>
          <a:lstStyle/>
          <a:p>
            <a:r>
              <a:rPr lang="nl-NL" dirty="0"/>
              <a:t>2015</a:t>
            </a:r>
          </a:p>
        </p:txBody>
      </p:sp>
    </p:spTree>
    <p:extLst>
      <p:ext uri="{BB962C8B-B14F-4D97-AF65-F5344CB8AC3E}">
        <p14:creationId xmlns:p14="http://schemas.microsoft.com/office/powerpoint/2010/main" val="14506383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5B2112-A21A-31F6-C290-DF8AA2EF4ABA}"/>
            </a:ext>
          </a:extLst>
        </p:cNvPr>
        <p:cNvGrpSpPr/>
        <p:nvPr/>
      </p:nvGrpSpPr>
      <p:grpSpPr>
        <a:xfrm>
          <a:off x="0" y="0"/>
          <a:ext cx="0" cy="0"/>
          <a:chOff x="0" y="0"/>
          <a:chExt cx="0" cy="0"/>
        </a:xfrm>
      </p:grpSpPr>
      <p:pic>
        <p:nvPicPr>
          <p:cNvPr id="9" name="Afbeelding 8" descr="Afbeelding met tekst, Lettertype, logo, schermopname&#10;&#10;Automatisch gegenereerde beschrijving">
            <a:extLst>
              <a:ext uri="{FF2B5EF4-FFF2-40B4-BE49-F238E27FC236}">
                <a16:creationId xmlns:a16="http://schemas.microsoft.com/office/drawing/2014/main" id="{CC61176C-3696-E17C-A5CF-CA185B4A3EDB}"/>
              </a:ext>
            </a:extLst>
          </p:cNvPr>
          <p:cNvPicPr>
            <a:picLocks noChangeAspect="1"/>
          </p:cNvPicPr>
          <p:nvPr/>
        </p:nvPicPr>
        <p:blipFill>
          <a:blip r:embed="rId3"/>
          <a:stretch>
            <a:fillRect/>
          </a:stretch>
        </p:blipFill>
        <p:spPr>
          <a:xfrm>
            <a:off x="4272652" y="120842"/>
            <a:ext cx="4031706" cy="724751"/>
          </a:xfrm>
          <a:prstGeom prst="rect">
            <a:avLst/>
          </a:prstGeom>
        </p:spPr>
      </p:pic>
      <p:sp>
        <p:nvSpPr>
          <p:cNvPr id="16" name="Tijdelijke aanduiding voor inhoud 2">
            <a:extLst>
              <a:ext uri="{FF2B5EF4-FFF2-40B4-BE49-F238E27FC236}">
                <a16:creationId xmlns:a16="http://schemas.microsoft.com/office/drawing/2014/main" id="{2EB3958C-89B7-BDBE-465C-0B3A3D335F28}"/>
              </a:ext>
            </a:extLst>
          </p:cNvPr>
          <p:cNvSpPr txBox="1">
            <a:spLocks/>
          </p:cNvSpPr>
          <p:nvPr/>
        </p:nvSpPr>
        <p:spPr>
          <a:xfrm>
            <a:off x="2796004" y="2778626"/>
            <a:ext cx="7430703" cy="2095200"/>
          </a:xfrm>
          <a:prstGeom prst="rect">
            <a:avLst/>
          </a:prstGeom>
        </p:spPr>
        <p:txBody>
          <a:bodyPr vert="horz" lIns="121920" tIns="60960" rIns="121920" bIns="60960" rtlCol="0">
            <a:noAutofit/>
          </a:bodyPr>
          <a:lstStyle>
            <a:lvl1pPr marL="342900" indent="-342900" algn="l" defTabSz="457200" rtl="0" eaLnBrk="1" latinLnBrk="0" hangingPunct="1">
              <a:spcBef>
                <a:spcPct val="20000"/>
              </a:spcBef>
              <a:buClr>
                <a:srgbClr val="79B63A"/>
              </a:buClr>
              <a:buFont typeface="Arial"/>
              <a:buChar char="•"/>
              <a:defRPr sz="2600" kern="1200" baseline="0">
                <a:solidFill>
                  <a:schemeClr val="tx1">
                    <a:lumMod val="85000"/>
                    <a:lumOff val="15000"/>
                  </a:schemeClr>
                </a:solidFill>
                <a:latin typeface="Meta Pro Light" panose="02000506040000020004" pitchFamily="2" charset="0"/>
                <a:ea typeface="+mn-ea"/>
                <a:cs typeface="+mn-cs"/>
              </a:defRPr>
            </a:lvl1pPr>
            <a:lvl2pPr marL="742950" indent="-285750" algn="l" defTabSz="457200" rtl="0" eaLnBrk="1" latinLnBrk="0" hangingPunct="1">
              <a:spcBef>
                <a:spcPct val="20000"/>
              </a:spcBef>
              <a:buClr>
                <a:srgbClr val="79B63A"/>
              </a:buClr>
              <a:buFont typeface="Arial"/>
              <a:buChar char="–"/>
              <a:defRPr sz="2400" kern="1200" baseline="0">
                <a:solidFill>
                  <a:schemeClr val="tx1">
                    <a:lumMod val="85000"/>
                    <a:lumOff val="15000"/>
                  </a:schemeClr>
                </a:solidFill>
                <a:latin typeface="Meta Pro Light" panose="02000506040000020004" pitchFamily="2" charset="0"/>
                <a:ea typeface="+mn-ea"/>
                <a:cs typeface="+mn-cs"/>
              </a:defRPr>
            </a:lvl2pPr>
            <a:lvl3pPr marL="1143000" indent="-228600" algn="l" defTabSz="457200" rtl="0" eaLnBrk="1" latinLnBrk="0" hangingPunct="1">
              <a:spcBef>
                <a:spcPct val="20000"/>
              </a:spcBef>
              <a:buClr>
                <a:srgbClr val="00A4C2"/>
              </a:buClr>
              <a:buFont typeface="Arial"/>
              <a:buChar char="•"/>
              <a:defRPr sz="2000" kern="1200" baseline="0">
                <a:solidFill>
                  <a:schemeClr val="tx1">
                    <a:lumMod val="85000"/>
                    <a:lumOff val="15000"/>
                  </a:schemeClr>
                </a:solidFill>
                <a:latin typeface="Meta Pro Light" panose="02000506040000020004" pitchFamily="2" charset="0"/>
                <a:ea typeface="+mn-ea"/>
                <a:cs typeface="+mn-cs"/>
              </a:defRPr>
            </a:lvl3pPr>
            <a:lvl4pPr marL="16002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4pPr>
            <a:lvl5pPr marL="20574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150" indent="0">
              <a:buNone/>
            </a:pPr>
            <a:endParaRPr lang="nl-BE" sz="2000" dirty="0">
              <a:latin typeface="Meta Pro Thin" panose="02000406060000020004" pitchFamily="2" charset="0"/>
            </a:endParaRPr>
          </a:p>
          <a:p>
            <a:pPr marL="57150" indent="0">
              <a:buNone/>
            </a:pPr>
            <a:r>
              <a:rPr lang="nl-BE" sz="2000" dirty="0">
                <a:latin typeface="Meta Pro Thin" panose="02000406060000020004" pitchFamily="2" charset="0"/>
              </a:rPr>
              <a:t> </a:t>
            </a:r>
          </a:p>
          <a:p>
            <a:pPr marL="57150" indent="0">
              <a:buNone/>
            </a:pPr>
            <a:r>
              <a:rPr lang="nl-BE" sz="2000" dirty="0">
                <a:latin typeface="Meta Pro Thin" panose="02000406060000020004" pitchFamily="2" charset="0"/>
              </a:rPr>
              <a:t> </a:t>
            </a:r>
          </a:p>
        </p:txBody>
      </p:sp>
      <p:pic>
        <p:nvPicPr>
          <p:cNvPr id="5" name="Afbeelding 4">
            <a:extLst>
              <a:ext uri="{FF2B5EF4-FFF2-40B4-BE49-F238E27FC236}">
                <a16:creationId xmlns:a16="http://schemas.microsoft.com/office/drawing/2014/main" id="{75335F3F-4F11-FD97-BA10-77E60D19C489}"/>
              </a:ext>
            </a:extLst>
          </p:cNvPr>
          <p:cNvPicPr>
            <a:picLocks noChangeAspect="1"/>
          </p:cNvPicPr>
          <p:nvPr/>
        </p:nvPicPr>
        <p:blipFill>
          <a:blip r:embed="rId4">
            <a:extLst>
              <a:ext uri="{28A0092B-C50C-407E-A947-70E740481C1C}">
                <a14:useLocalDpi xmlns:a14="http://schemas.microsoft.com/office/drawing/2010/main" val="0"/>
              </a:ext>
            </a:extLst>
          </a:blip>
          <a:srcRect l="36185" r="5587"/>
          <a:stretch>
            <a:fillRect/>
          </a:stretch>
        </p:blipFill>
        <p:spPr>
          <a:xfrm>
            <a:off x="-4482900" y="1882992"/>
            <a:ext cx="4338453" cy="4967162"/>
          </a:xfrm>
          <a:prstGeom prst="rect">
            <a:avLst/>
          </a:prstGeom>
        </p:spPr>
      </p:pic>
      <p:pic>
        <p:nvPicPr>
          <p:cNvPr id="7" name="Afbeelding 6">
            <a:extLst>
              <a:ext uri="{FF2B5EF4-FFF2-40B4-BE49-F238E27FC236}">
                <a16:creationId xmlns:a16="http://schemas.microsoft.com/office/drawing/2014/main" id="{FD1CE29E-2531-E32F-9A0D-FE61EC63629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38454" y="6967989"/>
            <a:ext cx="3737142" cy="2491428"/>
          </a:xfrm>
          <a:prstGeom prst="rect">
            <a:avLst/>
          </a:prstGeom>
        </p:spPr>
      </p:pic>
      <p:pic>
        <p:nvPicPr>
          <p:cNvPr id="10" name="Afbeelding 9">
            <a:extLst>
              <a:ext uri="{FF2B5EF4-FFF2-40B4-BE49-F238E27FC236}">
                <a16:creationId xmlns:a16="http://schemas.microsoft.com/office/drawing/2014/main" id="{02C59A3D-F1AE-B74D-BE81-E353B618150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38454" y="7070129"/>
            <a:ext cx="3737142" cy="2491428"/>
          </a:xfrm>
          <a:prstGeom prst="rect">
            <a:avLst/>
          </a:prstGeom>
        </p:spPr>
      </p:pic>
      <p:pic>
        <p:nvPicPr>
          <p:cNvPr id="12" name="Afbeelding 11">
            <a:extLst>
              <a:ext uri="{FF2B5EF4-FFF2-40B4-BE49-F238E27FC236}">
                <a16:creationId xmlns:a16="http://schemas.microsoft.com/office/drawing/2014/main" id="{B8A20A0F-CE25-B80A-052A-002D556BECE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475705" y="1882992"/>
            <a:ext cx="3311442" cy="4975010"/>
          </a:xfrm>
          <a:prstGeom prst="rect">
            <a:avLst/>
          </a:prstGeom>
        </p:spPr>
      </p:pic>
      <p:sp>
        <p:nvSpPr>
          <p:cNvPr id="8" name="Tekstvak 7">
            <a:extLst>
              <a:ext uri="{FF2B5EF4-FFF2-40B4-BE49-F238E27FC236}">
                <a16:creationId xmlns:a16="http://schemas.microsoft.com/office/drawing/2014/main" id="{5C120AAD-5FBC-EF28-A2D4-ADFBF7421BB4}"/>
              </a:ext>
            </a:extLst>
          </p:cNvPr>
          <p:cNvSpPr txBox="1"/>
          <p:nvPr/>
        </p:nvSpPr>
        <p:spPr>
          <a:xfrm>
            <a:off x="240706" y="1995507"/>
            <a:ext cx="11311214" cy="4742132"/>
          </a:xfrm>
          <a:prstGeom prst="rect">
            <a:avLst/>
          </a:prstGeom>
          <a:noFill/>
        </p:spPr>
        <p:txBody>
          <a:bodyPr wrap="square">
            <a:spAutoFit/>
          </a:bodyPr>
          <a:lstStyle/>
          <a:p>
            <a:pPr>
              <a:lnSpc>
                <a:spcPct val="107000"/>
              </a:lnSpc>
              <a:spcAft>
                <a:spcPts val="800"/>
              </a:spcAft>
              <a:buNone/>
            </a:pPr>
            <a:r>
              <a:rPr lang="nl-NL" sz="1600" u="sng" dirty="0">
                <a:effectLst/>
                <a:latin typeface="Meta Pro" panose="02000503040000020004" pitchFamily="2" charset="0"/>
                <a:ea typeface="Aptos" panose="020B0004020202020204" pitchFamily="34" charset="0"/>
                <a:cs typeface="Aptos" panose="020B0004020202020204" pitchFamily="34" charset="0"/>
                <a:hlinkClick r:id="rId8"/>
              </a:rPr>
              <a:t>Programma 11 juni 2026</a:t>
            </a:r>
            <a:endParaRPr lang="nl-BE" sz="1600" u="sng" dirty="0">
              <a:effectLst/>
              <a:latin typeface="Meta Pro" panose="02000503040000020004" pitchFamily="2" charset="0"/>
              <a:ea typeface="Aptos" panose="020B0004020202020204" pitchFamily="34" charset="0"/>
              <a:cs typeface="Arial" panose="020B0604020202020204" pitchFamily="34" charset="0"/>
            </a:endParaRPr>
          </a:p>
          <a:p>
            <a:pPr>
              <a:lnSpc>
                <a:spcPct val="107000"/>
              </a:lnSpc>
              <a:spcAft>
                <a:spcPts val="800"/>
              </a:spcAft>
              <a:buNone/>
            </a:pPr>
            <a:r>
              <a:rPr lang="nl-NL" sz="1600" dirty="0">
                <a:effectLst/>
                <a:latin typeface="Meta Pro" panose="02000503040000020004" pitchFamily="2" charset="0"/>
                <a:ea typeface="Aptos" panose="020B0004020202020204" pitchFamily="34" charset="0"/>
                <a:cs typeface="Aptos" panose="020B0004020202020204" pitchFamily="34" charset="0"/>
              </a:rPr>
              <a:t>8u30: Onthaal</a:t>
            </a:r>
            <a:endParaRPr lang="nl-BE" sz="1600" dirty="0">
              <a:effectLst/>
              <a:latin typeface="Meta Pro" panose="02000503040000020004" pitchFamily="2" charset="0"/>
              <a:ea typeface="Aptos" panose="020B0004020202020204" pitchFamily="34" charset="0"/>
              <a:cs typeface="Arial" panose="020B0604020202020204" pitchFamily="34" charset="0"/>
            </a:endParaRPr>
          </a:p>
          <a:p>
            <a:pPr>
              <a:lnSpc>
                <a:spcPct val="107000"/>
              </a:lnSpc>
              <a:spcAft>
                <a:spcPts val="800"/>
              </a:spcAft>
              <a:buNone/>
            </a:pPr>
            <a:r>
              <a:rPr lang="nl-NL" sz="1600" dirty="0">
                <a:effectLst/>
                <a:latin typeface="Meta Pro" panose="02000503040000020004" pitchFamily="2" charset="0"/>
                <a:ea typeface="Aptos" panose="020B0004020202020204" pitchFamily="34" charset="0"/>
                <a:cs typeface="Aptos" panose="020B0004020202020204" pitchFamily="34" charset="0"/>
              </a:rPr>
              <a:t>9u00: Presentaties en rondleiding</a:t>
            </a:r>
            <a:endParaRPr lang="nl-BE" sz="1600" dirty="0">
              <a:effectLst/>
              <a:latin typeface="Meta Pro" panose="02000503040000020004" pitchFamily="2" charset="0"/>
              <a:ea typeface="Aptos" panose="020B0004020202020204" pitchFamily="34" charset="0"/>
              <a:cs typeface="Arial" panose="020B0604020202020204" pitchFamily="34" charset="0"/>
            </a:endParaRPr>
          </a:p>
          <a:p>
            <a:pPr>
              <a:lnSpc>
                <a:spcPct val="107000"/>
              </a:lnSpc>
              <a:spcAft>
                <a:spcPts val="800"/>
              </a:spcAft>
              <a:buNone/>
            </a:pPr>
            <a:r>
              <a:rPr lang="nl-NL" sz="1600" dirty="0">
                <a:effectLst/>
                <a:latin typeface="Meta Pro" panose="02000503040000020004" pitchFamily="2" charset="0"/>
                <a:ea typeface="Aptos" panose="020B0004020202020204" pitchFamily="34" charset="0"/>
                <a:cs typeface="Aptos" panose="020B0004020202020204" pitchFamily="34" charset="0"/>
              </a:rPr>
              <a:t>Met bijdragen van:</a:t>
            </a:r>
            <a:endParaRPr lang="nl-BE" sz="1600" dirty="0">
              <a:effectLst/>
              <a:latin typeface="Meta Pro" panose="02000503040000020004" pitchFamily="2" charset="0"/>
              <a:ea typeface="Aptos" panose="020B0004020202020204" pitchFamily="34" charset="0"/>
              <a:cs typeface="Arial" panose="020B0604020202020204" pitchFamily="34" charset="0"/>
            </a:endParaRPr>
          </a:p>
          <a:p>
            <a:pPr marL="342900" lvl="0" indent="-342900">
              <a:lnSpc>
                <a:spcPct val="107000"/>
              </a:lnSpc>
              <a:buFont typeface="Aptos" panose="020B0004020202020204" pitchFamily="34" charset="0"/>
              <a:buChar char="-"/>
            </a:pPr>
            <a:r>
              <a:rPr lang="nl-NL" sz="1600" b="1" dirty="0">
                <a:effectLst/>
                <a:latin typeface="Meta Pro" panose="02000503040000020004" pitchFamily="2" charset="0"/>
                <a:ea typeface="Aptos" panose="020B0004020202020204" pitchFamily="34" charset="0"/>
                <a:cs typeface="Aptos" panose="020B0004020202020204" pitchFamily="34" charset="0"/>
              </a:rPr>
              <a:t>Elke Goossens - architect, Provincie Oost-Vlaanderen </a:t>
            </a:r>
            <a:r>
              <a:rPr lang="nl-NL" sz="1600" dirty="0">
                <a:effectLst/>
                <a:latin typeface="Meta Pro" panose="02000503040000020004" pitchFamily="2" charset="0"/>
                <a:ea typeface="Aptos" panose="020B0004020202020204" pitchFamily="34" charset="0"/>
                <a:cs typeface="Aptos" panose="020B0004020202020204" pitchFamily="34" charset="0"/>
              </a:rPr>
              <a:t>(het project van ontwerp tot uitvoering) </a:t>
            </a:r>
            <a:endParaRPr lang="nl-BE" sz="1600" dirty="0">
              <a:effectLst/>
              <a:latin typeface="Meta Pro" panose="02000503040000020004" pitchFamily="2" charset="0"/>
              <a:ea typeface="Aptos" panose="020B0004020202020204" pitchFamily="34" charset="0"/>
              <a:cs typeface="Aptos" panose="020B0004020202020204" pitchFamily="34" charset="0"/>
            </a:endParaRPr>
          </a:p>
          <a:p>
            <a:pPr marL="342900" lvl="0" indent="-342900">
              <a:lnSpc>
                <a:spcPct val="107000"/>
              </a:lnSpc>
              <a:buFont typeface="Aptos" panose="020B0004020202020204" pitchFamily="34" charset="0"/>
              <a:buChar char="-"/>
            </a:pPr>
            <a:r>
              <a:rPr lang="nl-NL" sz="1600" b="1" dirty="0">
                <a:effectLst/>
                <a:latin typeface="Meta Pro" panose="02000503040000020004" pitchFamily="2" charset="0"/>
                <a:ea typeface="Aptos" panose="020B0004020202020204" pitchFamily="34" charset="0"/>
                <a:cs typeface="Aptos" panose="020B0004020202020204" pitchFamily="34" charset="0"/>
              </a:rPr>
              <a:t>Ken Scheirsen - ingenieur technieken, Provincie Oost-Vlaanderen </a:t>
            </a:r>
            <a:r>
              <a:rPr lang="nl-NL" sz="1600" dirty="0">
                <a:effectLst/>
                <a:latin typeface="Meta Pro" panose="02000503040000020004" pitchFamily="2" charset="0"/>
                <a:ea typeface="Aptos" panose="020B0004020202020204" pitchFamily="34" charset="0"/>
                <a:cs typeface="Aptos" panose="020B0004020202020204" pitchFamily="34" charset="0"/>
              </a:rPr>
              <a:t>(klimaatvriendelijke en </a:t>
            </a:r>
            <a:r>
              <a:rPr lang="nl-NL" sz="1600" dirty="0" err="1">
                <a:effectLst/>
                <a:latin typeface="Meta Pro" panose="02000503040000020004" pitchFamily="2" charset="0"/>
                <a:ea typeface="Aptos" panose="020B0004020202020204" pitchFamily="34" charset="0"/>
                <a:cs typeface="Aptos" panose="020B0004020202020204" pitchFamily="34" charset="0"/>
              </a:rPr>
              <a:t>energieduurzame</a:t>
            </a:r>
            <a:r>
              <a:rPr lang="nl-NL" sz="1600" dirty="0">
                <a:effectLst/>
                <a:latin typeface="Meta Pro" panose="02000503040000020004" pitchFamily="2" charset="0"/>
                <a:ea typeface="Aptos" panose="020B0004020202020204" pitchFamily="34" charset="0"/>
                <a:cs typeface="Aptos" panose="020B0004020202020204" pitchFamily="34" charset="0"/>
              </a:rPr>
              <a:t> gebruikte technieken) </a:t>
            </a:r>
            <a:endParaRPr lang="nl-BE" sz="1600" dirty="0">
              <a:effectLst/>
              <a:latin typeface="Meta Pro" panose="02000503040000020004" pitchFamily="2" charset="0"/>
              <a:ea typeface="Aptos" panose="020B0004020202020204" pitchFamily="34" charset="0"/>
              <a:cs typeface="Aptos" panose="020B0004020202020204" pitchFamily="34" charset="0"/>
            </a:endParaRPr>
          </a:p>
          <a:p>
            <a:pPr marL="342900" lvl="0" indent="-342900">
              <a:lnSpc>
                <a:spcPct val="107000"/>
              </a:lnSpc>
              <a:buFont typeface="Aptos" panose="020B0004020202020204" pitchFamily="34" charset="0"/>
              <a:buChar char="-"/>
            </a:pPr>
            <a:r>
              <a:rPr lang="nl-NL" sz="1600" b="1" dirty="0">
                <a:effectLst/>
                <a:latin typeface="Meta Pro" panose="02000503040000020004" pitchFamily="2" charset="0"/>
                <a:ea typeface="Aptos" panose="020B0004020202020204" pitchFamily="34" charset="0"/>
                <a:cs typeface="Aptos" panose="020B0004020202020204" pitchFamily="34" charset="0"/>
              </a:rPr>
              <a:t>Niels Luyten - coördinator Natuur-inbouw, Provincie Oost-Vlaanderen </a:t>
            </a:r>
            <a:r>
              <a:rPr lang="nl-NL" sz="1600" dirty="0">
                <a:effectLst/>
                <a:latin typeface="Meta Pro" panose="02000503040000020004" pitchFamily="2" charset="0"/>
                <a:ea typeface="Aptos" panose="020B0004020202020204" pitchFamily="34" charset="0"/>
                <a:cs typeface="Aptos" panose="020B0004020202020204" pitchFamily="34" charset="0"/>
              </a:rPr>
              <a:t>(hoe het gebouw </a:t>
            </a:r>
            <a:r>
              <a:rPr lang="nl-NL" sz="1600" dirty="0" err="1">
                <a:effectLst/>
                <a:latin typeface="Meta Pro" panose="02000503040000020004" pitchFamily="2" charset="0"/>
                <a:ea typeface="Aptos" panose="020B0004020202020204" pitchFamily="34" charset="0"/>
                <a:cs typeface="Aptos" panose="020B0004020202020204" pitchFamily="34" charset="0"/>
              </a:rPr>
              <a:t>natuurinclusief</a:t>
            </a:r>
            <a:r>
              <a:rPr lang="nl-NL" sz="1600" dirty="0">
                <a:effectLst/>
                <a:latin typeface="Meta Pro" panose="02000503040000020004" pitchFamily="2" charset="0"/>
                <a:ea typeface="Aptos" panose="020B0004020202020204" pitchFamily="34" charset="0"/>
                <a:cs typeface="Aptos" panose="020B0004020202020204" pitchFamily="34" charset="0"/>
              </a:rPr>
              <a:t> werd) </a:t>
            </a:r>
            <a:endParaRPr lang="nl-BE" sz="1600" dirty="0">
              <a:effectLst/>
              <a:latin typeface="Meta Pro" panose="02000503040000020004" pitchFamily="2" charset="0"/>
              <a:ea typeface="Aptos" panose="020B0004020202020204" pitchFamily="34" charset="0"/>
              <a:cs typeface="Aptos" panose="020B0004020202020204" pitchFamily="34" charset="0"/>
            </a:endParaRPr>
          </a:p>
          <a:p>
            <a:pPr marL="342900" lvl="0" indent="-342900">
              <a:lnSpc>
                <a:spcPct val="107000"/>
              </a:lnSpc>
              <a:buFont typeface="Aptos" panose="020B0004020202020204" pitchFamily="34" charset="0"/>
              <a:buChar char="-"/>
            </a:pPr>
            <a:r>
              <a:rPr lang="nl-NL" sz="1600" b="1" dirty="0">
                <a:effectLst/>
                <a:latin typeface="Meta Pro" panose="02000503040000020004" pitchFamily="2" charset="0"/>
                <a:ea typeface="Aptos" panose="020B0004020202020204" pitchFamily="34" charset="0"/>
                <a:cs typeface="Aptos" panose="020B0004020202020204" pitchFamily="34" charset="0"/>
              </a:rPr>
              <a:t>Gert Arijs - deskundige natuur- en milieueducatie, Provincie Oost-Vlaanderen </a:t>
            </a:r>
            <a:r>
              <a:rPr lang="nl-NL" sz="1600" dirty="0">
                <a:effectLst/>
                <a:latin typeface="Meta Pro" panose="02000503040000020004" pitchFamily="2" charset="0"/>
                <a:ea typeface="Aptos" panose="020B0004020202020204" pitchFamily="34" charset="0"/>
                <a:cs typeface="Aptos" panose="020B0004020202020204" pitchFamily="34" charset="0"/>
              </a:rPr>
              <a:t>(de </a:t>
            </a:r>
            <a:r>
              <a:rPr lang="nl-NL" sz="1600" dirty="0" err="1">
                <a:effectLst/>
                <a:latin typeface="Meta Pro" panose="02000503040000020004" pitchFamily="2" charset="0"/>
                <a:ea typeface="Aptos" panose="020B0004020202020204" pitchFamily="34" charset="0"/>
                <a:cs typeface="Aptos" panose="020B0004020202020204" pitchFamily="34" charset="0"/>
              </a:rPr>
              <a:t>natuureducatieve</a:t>
            </a:r>
            <a:r>
              <a:rPr lang="nl-NL" sz="1600" dirty="0">
                <a:effectLst/>
                <a:latin typeface="Meta Pro" panose="02000503040000020004" pitchFamily="2" charset="0"/>
                <a:ea typeface="Aptos" panose="020B0004020202020204" pitchFamily="34" charset="0"/>
                <a:cs typeface="Aptos" panose="020B0004020202020204" pitchFamily="34" charset="0"/>
              </a:rPr>
              <a:t> Bastion VIII omgeving samen met het nieuwe gebouw)</a:t>
            </a:r>
            <a:endParaRPr lang="nl-BE" sz="1600" dirty="0">
              <a:effectLst/>
              <a:latin typeface="Meta Pro" panose="02000503040000020004" pitchFamily="2" charset="0"/>
              <a:ea typeface="Aptos" panose="020B0004020202020204" pitchFamily="34" charset="0"/>
              <a:cs typeface="Aptos" panose="020B0004020202020204" pitchFamily="34" charset="0"/>
            </a:endParaRPr>
          </a:p>
          <a:p>
            <a:pPr marL="342900" lvl="0" indent="-342900">
              <a:lnSpc>
                <a:spcPct val="107000"/>
              </a:lnSpc>
              <a:buFont typeface="Aptos" panose="020B0004020202020204" pitchFamily="34" charset="0"/>
              <a:buChar char="-"/>
            </a:pPr>
            <a:r>
              <a:rPr lang="nl-NL" sz="1600" b="1" dirty="0">
                <a:effectLst/>
                <a:latin typeface="Meta Pro" panose="02000503040000020004" pitchFamily="2" charset="0"/>
                <a:ea typeface="Aptos" panose="020B0004020202020204" pitchFamily="34" charset="0"/>
                <a:cs typeface="Aptos" panose="020B0004020202020204" pitchFamily="34" charset="0"/>
              </a:rPr>
              <a:t>Nils </a:t>
            </a:r>
            <a:r>
              <a:rPr lang="nl-NL" sz="1600" b="1" dirty="0" err="1">
                <a:effectLst/>
                <a:latin typeface="Meta Pro" panose="02000503040000020004" pitchFamily="2" charset="0"/>
                <a:ea typeface="Aptos" panose="020B0004020202020204" pitchFamily="34" charset="0"/>
                <a:cs typeface="Aptos" panose="020B0004020202020204" pitchFamily="34" charset="0"/>
              </a:rPr>
              <a:t>Detemmerman</a:t>
            </a:r>
            <a:r>
              <a:rPr lang="nl-NL" sz="1600" b="1" dirty="0">
                <a:effectLst/>
                <a:latin typeface="Meta Pro" panose="02000503040000020004" pitchFamily="2" charset="0"/>
                <a:ea typeface="Aptos" panose="020B0004020202020204" pitchFamily="34" charset="0"/>
                <a:cs typeface="Aptos" panose="020B0004020202020204" pitchFamily="34" charset="0"/>
              </a:rPr>
              <a:t> - specialist stabiliteit en constructie, aannemer WOEMA </a:t>
            </a:r>
            <a:r>
              <a:rPr lang="nl-NL" sz="1600" dirty="0">
                <a:effectLst/>
                <a:latin typeface="Meta Pro" panose="02000503040000020004" pitchFamily="2" charset="0"/>
                <a:ea typeface="Aptos" panose="020B0004020202020204" pitchFamily="34" charset="0"/>
                <a:cs typeface="Aptos" panose="020B0004020202020204" pitchFamily="34" charset="0"/>
              </a:rPr>
              <a:t>(houtbouw en uitvoering)</a:t>
            </a:r>
            <a:endParaRPr lang="nl-BE" sz="1600" dirty="0">
              <a:effectLst/>
              <a:latin typeface="Meta Pro" panose="02000503040000020004" pitchFamily="2" charset="0"/>
              <a:ea typeface="Aptos" panose="020B0004020202020204" pitchFamily="34" charset="0"/>
              <a:cs typeface="Aptos" panose="020B0004020202020204" pitchFamily="34" charset="0"/>
            </a:endParaRPr>
          </a:p>
          <a:p>
            <a:pPr marL="457200">
              <a:lnSpc>
                <a:spcPct val="107000"/>
              </a:lnSpc>
              <a:spcAft>
                <a:spcPts val="800"/>
              </a:spcAft>
              <a:buNone/>
            </a:pPr>
            <a:r>
              <a:rPr lang="nl-NL" sz="1600" dirty="0">
                <a:effectLst/>
                <a:latin typeface="Meta Pro" panose="02000503040000020004" pitchFamily="2" charset="0"/>
                <a:ea typeface="Aptos" panose="020B0004020202020204" pitchFamily="34" charset="0"/>
                <a:cs typeface="Aptos" panose="020B0004020202020204" pitchFamily="34" charset="0"/>
              </a:rPr>
              <a:t> </a:t>
            </a:r>
            <a:endParaRPr lang="nl-BE" sz="1600" dirty="0">
              <a:effectLst/>
              <a:latin typeface="Meta Pro" panose="02000503040000020004" pitchFamily="2" charset="0"/>
              <a:ea typeface="Aptos" panose="020B0004020202020204" pitchFamily="34" charset="0"/>
              <a:cs typeface="Arial" panose="020B0604020202020204" pitchFamily="34" charset="0"/>
            </a:endParaRPr>
          </a:p>
          <a:p>
            <a:pPr>
              <a:lnSpc>
                <a:spcPct val="107000"/>
              </a:lnSpc>
              <a:spcAft>
                <a:spcPts val="800"/>
              </a:spcAft>
              <a:buNone/>
            </a:pPr>
            <a:r>
              <a:rPr lang="nl-NL" sz="1600" dirty="0">
                <a:effectLst/>
                <a:latin typeface="Meta Pro" panose="02000503040000020004" pitchFamily="2" charset="0"/>
                <a:ea typeface="Aptos" panose="020B0004020202020204" pitchFamily="34" charset="0"/>
                <a:cs typeface="Aptos" panose="020B0004020202020204" pitchFamily="34" charset="0"/>
              </a:rPr>
              <a:t>9u45: Pauze en wissel van de groepen</a:t>
            </a:r>
            <a:endParaRPr lang="nl-BE" sz="1600" dirty="0">
              <a:effectLst/>
              <a:latin typeface="Meta Pro" panose="02000503040000020004" pitchFamily="2" charset="0"/>
              <a:ea typeface="Aptos" panose="020B0004020202020204" pitchFamily="34" charset="0"/>
              <a:cs typeface="Arial" panose="020B0604020202020204" pitchFamily="34" charset="0"/>
            </a:endParaRPr>
          </a:p>
          <a:p>
            <a:pPr>
              <a:lnSpc>
                <a:spcPct val="107000"/>
              </a:lnSpc>
              <a:spcAft>
                <a:spcPts val="800"/>
              </a:spcAft>
              <a:buNone/>
            </a:pPr>
            <a:r>
              <a:rPr lang="nl-NL" sz="1600" dirty="0">
                <a:effectLst/>
                <a:latin typeface="Meta Pro" panose="02000503040000020004" pitchFamily="2" charset="0"/>
                <a:ea typeface="Aptos" panose="020B0004020202020204" pitchFamily="34" charset="0"/>
                <a:cs typeface="Aptos" panose="020B0004020202020204" pitchFamily="34" charset="0"/>
              </a:rPr>
              <a:t>10u00: Tweede maal sessies presentaties en rondleiding</a:t>
            </a:r>
            <a:endParaRPr lang="nl-BE" sz="1600" dirty="0">
              <a:effectLst/>
              <a:latin typeface="Meta Pro" panose="02000503040000020004" pitchFamily="2" charset="0"/>
              <a:ea typeface="Aptos" panose="020B0004020202020204" pitchFamily="34" charset="0"/>
              <a:cs typeface="Arial" panose="020B0604020202020204" pitchFamily="34" charset="0"/>
            </a:endParaRPr>
          </a:p>
          <a:p>
            <a:pPr>
              <a:lnSpc>
                <a:spcPct val="107000"/>
              </a:lnSpc>
              <a:spcAft>
                <a:spcPts val="800"/>
              </a:spcAft>
              <a:buNone/>
            </a:pPr>
            <a:r>
              <a:rPr lang="nl-NL" sz="1600" dirty="0">
                <a:effectLst/>
                <a:latin typeface="Meta Pro" panose="02000503040000020004" pitchFamily="2" charset="0"/>
                <a:ea typeface="Aptos" panose="020B0004020202020204" pitchFamily="34" charset="0"/>
                <a:cs typeface="Aptos" panose="020B0004020202020204" pitchFamily="34" charset="0"/>
              </a:rPr>
              <a:t>10u45: Einde</a:t>
            </a:r>
            <a:endParaRPr lang="nl-BE" sz="1600" dirty="0">
              <a:effectLst/>
              <a:latin typeface="Meta Pro" panose="02000503040000020004" pitchFamily="2" charset="0"/>
              <a:ea typeface="Aptos" panose="020B0004020202020204" pitchFamily="34" charset="0"/>
              <a:cs typeface="Arial" panose="020B0604020202020204" pitchFamily="34" charset="0"/>
            </a:endParaRPr>
          </a:p>
        </p:txBody>
      </p:sp>
      <p:pic>
        <p:nvPicPr>
          <p:cNvPr id="2050" name="Picture 2">
            <a:extLst>
              <a:ext uri="{FF2B5EF4-FFF2-40B4-BE49-F238E27FC236}">
                <a16:creationId xmlns:a16="http://schemas.microsoft.com/office/drawing/2014/main" id="{341C64B0-E9E3-FEE7-A55D-7667404950AD}"/>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r="7684"/>
          <a:stretch>
            <a:fillRect/>
          </a:stretch>
        </p:blipFill>
        <p:spPr bwMode="auto">
          <a:xfrm>
            <a:off x="4674830" y="1882992"/>
            <a:ext cx="5739170" cy="1284815"/>
          </a:xfrm>
          <a:prstGeom prst="rect">
            <a:avLst/>
          </a:prstGeom>
          <a:noFill/>
          <a:extLst>
            <a:ext uri="{909E8E84-426E-40DD-AFC4-6F175D3DCCD1}">
              <a14:hiddenFill xmlns:a14="http://schemas.microsoft.com/office/drawing/2010/main">
                <a:solidFill>
                  <a:srgbClr val="FFFFFF"/>
                </a:solidFill>
              </a14:hiddenFill>
            </a:ext>
          </a:extLst>
        </p:spPr>
      </p:pic>
      <p:pic>
        <p:nvPicPr>
          <p:cNvPr id="11" name="Afbeelding 10" descr="Afbeelding met tekst, Lettertype, logo, schermopname&#10;&#10;Automatisch gegenereerde beschrijving">
            <a:extLst>
              <a:ext uri="{FF2B5EF4-FFF2-40B4-BE49-F238E27FC236}">
                <a16:creationId xmlns:a16="http://schemas.microsoft.com/office/drawing/2014/main" id="{4C1BB4D7-3546-3BC7-CB71-5287B8F0A06E}"/>
              </a:ext>
            </a:extLst>
          </p:cNvPr>
          <p:cNvPicPr>
            <a:picLocks noChangeAspect="1"/>
          </p:cNvPicPr>
          <p:nvPr/>
        </p:nvPicPr>
        <p:blipFill>
          <a:blip r:embed="rId3"/>
          <a:stretch>
            <a:fillRect/>
          </a:stretch>
        </p:blipFill>
        <p:spPr>
          <a:xfrm>
            <a:off x="8842593" y="1988374"/>
            <a:ext cx="1478587" cy="265795"/>
          </a:xfrm>
          <a:prstGeom prst="rect">
            <a:avLst/>
          </a:prstGeom>
        </p:spPr>
      </p:pic>
      <p:pic>
        <p:nvPicPr>
          <p:cNvPr id="2" name="Afbeelding 1">
            <a:extLst>
              <a:ext uri="{FF2B5EF4-FFF2-40B4-BE49-F238E27FC236}">
                <a16:creationId xmlns:a16="http://schemas.microsoft.com/office/drawing/2014/main" id="{52E517F1-C9D9-FC9D-C141-10A8D6B7CAF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43455" y="1054708"/>
            <a:ext cx="2305090" cy="444170"/>
          </a:xfrm>
          <a:prstGeom prst="rect">
            <a:avLst/>
          </a:prstGeom>
        </p:spPr>
      </p:pic>
    </p:spTree>
    <p:extLst>
      <p:ext uri="{BB962C8B-B14F-4D97-AF65-F5344CB8AC3E}">
        <p14:creationId xmlns:p14="http://schemas.microsoft.com/office/powerpoint/2010/main" val="32683818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60A7E3-76CB-E049-4D72-D7F45D343AC2}"/>
            </a:ext>
          </a:extLst>
        </p:cNvPr>
        <p:cNvGrpSpPr/>
        <p:nvPr/>
      </p:nvGrpSpPr>
      <p:grpSpPr>
        <a:xfrm>
          <a:off x="0" y="0"/>
          <a:ext cx="0" cy="0"/>
          <a:chOff x="0" y="0"/>
          <a:chExt cx="0" cy="0"/>
        </a:xfrm>
      </p:grpSpPr>
      <p:pic>
        <p:nvPicPr>
          <p:cNvPr id="4" name="Afbeelding 3">
            <a:extLst>
              <a:ext uri="{FF2B5EF4-FFF2-40B4-BE49-F238E27FC236}">
                <a16:creationId xmlns:a16="http://schemas.microsoft.com/office/drawing/2014/main" id="{8F804650-D520-9B44-ABD2-5AFB9C6BBD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3455" y="1054708"/>
            <a:ext cx="2305090" cy="444170"/>
          </a:xfrm>
          <a:prstGeom prst="rect">
            <a:avLst/>
          </a:prstGeom>
        </p:spPr>
      </p:pic>
      <p:sp>
        <p:nvSpPr>
          <p:cNvPr id="16" name="Tijdelijke aanduiding voor inhoud 2">
            <a:extLst>
              <a:ext uri="{FF2B5EF4-FFF2-40B4-BE49-F238E27FC236}">
                <a16:creationId xmlns:a16="http://schemas.microsoft.com/office/drawing/2014/main" id="{F72FB398-B5E4-5698-1844-FF63FAFAED23}"/>
              </a:ext>
            </a:extLst>
          </p:cNvPr>
          <p:cNvSpPr txBox="1">
            <a:spLocks/>
          </p:cNvSpPr>
          <p:nvPr/>
        </p:nvSpPr>
        <p:spPr>
          <a:xfrm>
            <a:off x="2796004" y="2778626"/>
            <a:ext cx="7430703" cy="2095200"/>
          </a:xfrm>
          <a:prstGeom prst="rect">
            <a:avLst/>
          </a:prstGeom>
        </p:spPr>
        <p:txBody>
          <a:bodyPr vert="horz" lIns="121920" tIns="60960" rIns="121920" bIns="60960" rtlCol="0">
            <a:noAutofit/>
          </a:bodyPr>
          <a:lstStyle>
            <a:lvl1pPr marL="342900" indent="-342900" algn="l" defTabSz="457200" rtl="0" eaLnBrk="1" latinLnBrk="0" hangingPunct="1">
              <a:spcBef>
                <a:spcPct val="20000"/>
              </a:spcBef>
              <a:buClr>
                <a:srgbClr val="79B63A"/>
              </a:buClr>
              <a:buFont typeface="Arial"/>
              <a:buChar char="•"/>
              <a:defRPr sz="2600" kern="1200" baseline="0">
                <a:solidFill>
                  <a:schemeClr val="tx1">
                    <a:lumMod val="85000"/>
                    <a:lumOff val="15000"/>
                  </a:schemeClr>
                </a:solidFill>
                <a:latin typeface="Meta Pro Light" panose="02000506040000020004" pitchFamily="2" charset="0"/>
                <a:ea typeface="+mn-ea"/>
                <a:cs typeface="+mn-cs"/>
              </a:defRPr>
            </a:lvl1pPr>
            <a:lvl2pPr marL="742950" indent="-285750" algn="l" defTabSz="457200" rtl="0" eaLnBrk="1" latinLnBrk="0" hangingPunct="1">
              <a:spcBef>
                <a:spcPct val="20000"/>
              </a:spcBef>
              <a:buClr>
                <a:srgbClr val="79B63A"/>
              </a:buClr>
              <a:buFont typeface="Arial"/>
              <a:buChar char="–"/>
              <a:defRPr sz="2400" kern="1200" baseline="0">
                <a:solidFill>
                  <a:schemeClr val="tx1">
                    <a:lumMod val="85000"/>
                    <a:lumOff val="15000"/>
                  </a:schemeClr>
                </a:solidFill>
                <a:latin typeface="Meta Pro Light" panose="02000506040000020004" pitchFamily="2" charset="0"/>
                <a:ea typeface="+mn-ea"/>
                <a:cs typeface="+mn-cs"/>
              </a:defRPr>
            </a:lvl2pPr>
            <a:lvl3pPr marL="1143000" indent="-228600" algn="l" defTabSz="457200" rtl="0" eaLnBrk="1" latinLnBrk="0" hangingPunct="1">
              <a:spcBef>
                <a:spcPct val="20000"/>
              </a:spcBef>
              <a:buClr>
                <a:srgbClr val="00A4C2"/>
              </a:buClr>
              <a:buFont typeface="Arial"/>
              <a:buChar char="•"/>
              <a:defRPr sz="2000" kern="1200" baseline="0">
                <a:solidFill>
                  <a:schemeClr val="tx1">
                    <a:lumMod val="85000"/>
                    <a:lumOff val="15000"/>
                  </a:schemeClr>
                </a:solidFill>
                <a:latin typeface="Meta Pro Light" panose="02000506040000020004" pitchFamily="2" charset="0"/>
                <a:ea typeface="+mn-ea"/>
                <a:cs typeface="+mn-cs"/>
              </a:defRPr>
            </a:lvl3pPr>
            <a:lvl4pPr marL="16002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4pPr>
            <a:lvl5pPr marL="20574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150" indent="0">
              <a:buNone/>
            </a:pPr>
            <a:endParaRPr lang="nl-BE" sz="2000" dirty="0">
              <a:latin typeface="Meta Pro Thin" panose="02000406060000020004" pitchFamily="2" charset="0"/>
            </a:endParaRPr>
          </a:p>
          <a:p>
            <a:pPr marL="57150" indent="0">
              <a:buNone/>
            </a:pPr>
            <a:r>
              <a:rPr lang="nl-BE" sz="2000" dirty="0">
                <a:latin typeface="Meta Pro Thin" panose="02000406060000020004" pitchFamily="2" charset="0"/>
              </a:rPr>
              <a:t> </a:t>
            </a:r>
          </a:p>
          <a:p>
            <a:pPr marL="57150" indent="0">
              <a:buNone/>
            </a:pPr>
            <a:r>
              <a:rPr lang="nl-BE" sz="2000" dirty="0">
                <a:latin typeface="Meta Pro Thin" panose="02000406060000020004" pitchFamily="2" charset="0"/>
              </a:rPr>
              <a:t> </a:t>
            </a:r>
          </a:p>
        </p:txBody>
      </p:sp>
      <p:pic>
        <p:nvPicPr>
          <p:cNvPr id="6" name="Afbeelding 5">
            <a:extLst>
              <a:ext uri="{FF2B5EF4-FFF2-40B4-BE49-F238E27FC236}">
                <a16:creationId xmlns:a16="http://schemas.microsoft.com/office/drawing/2014/main" id="{774CB279-6056-EA55-B1D9-C098462974E2}"/>
              </a:ext>
            </a:extLst>
          </p:cNvPr>
          <p:cNvPicPr>
            <a:picLocks noChangeAspect="1"/>
          </p:cNvPicPr>
          <p:nvPr/>
        </p:nvPicPr>
        <p:blipFill>
          <a:blip r:embed="rId4"/>
          <a:stretch>
            <a:fillRect/>
          </a:stretch>
        </p:blipFill>
        <p:spPr>
          <a:xfrm>
            <a:off x="254000" y="1945485"/>
            <a:ext cx="5956300" cy="3031446"/>
          </a:xfrm>
          <a:prstGeom prst="rect">
            <a:avLst/>
          </a:prstGeom>
        </p:spPr>
      </p:pic>
      <p:pic>
        <p:nvPicPr>
          <p:cNvPr id="13" name="Picture 36" descr="home | Inverde">
            <a:extLst>
              <a:ext uri="{FF2B5EF4-FFF2-40B4-BE49-F238E27FC236}">
                <a16:creationId xmlns:a16="http://schemas.microsoft.com/office/drawing/2014/main" id="{E1F574F1-FC4F-4047-BCC9-5AE6B5E242B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952838">
            <a:off x="3964403" y="4719101"/>
            <a:ext cx="1853428" cy="222411"/>
          </a:xfrm>
          <a:prstGeom prst="rect">
            <a:avLst/>
          </a:prstGeom>
          <a:noFill/>
          <a:extLst>
            <a:ext uri="{909E8E84-426E-40DD-AFC4-6F175D3DCCD1}">
              <a14:hiddenFill xmlns:a14="http://schemas.microsoft.com/office/drawing/2010/main">
                <a:solidFill>
                  <a:srgbClr val="FFFFFF"/>
                </a:solidFill>
              </a14:hiddenFill>
            </a:ext>
          </a:extLst>
        </p:spPr>
      </p:pic>
      <p:pic>
        <p:nvPicPr>
          <p:cNvPr id="5" name="Afbeelding 4" descr="Afbeelding met tekst, Lettertype, logo, schermopname&#10;&#10;Automatisch gegenereerde beschrijving">
            <a:extLst>
              <a:ext uri="{FF2B5EF4-FFF2-40B4-BE49-F238E27FC236}">
                <a16:creationId xmlns:a16="http://schemas.microsoft.com/office/drawing/2014/main" id="{4D8E7737-9BFA-AA4C-0AFD-852D3E7D0B64}"/>
              </a:ext>
            </a:extLst>
          </p:cNvPr>
          <p:cNvPicPr>
            <a:picLocks noChangeAspect="1"/>
          </p:cNvPicPr>
          <p:nvPr/>
        </p:nvPicPr>
        <p:blipFill>
          <a:blip r:embed="rId6"/>
          <a:stretch>
            <a:fillRect/>
          </a:stretch>
        </p:blipFill>
        <p:spPr>
          <a:xfrm>
            <a:off x="4194447" y="845931"/>
            <a:ext cx="4031706" cy="724751"/>
          </a:xfrm>
          <a:prstGeom prst="rect">
            <a:avLst/>
          </a:prstGeom>
        </p:spPr>
      </p:pic>
    </p:spTree>
    <p:extLst>
      <p:ext uri="{BB962C8B-B14F-4D97-AF65-F5344CB8AC3E}">
        <p14:creationId xmlns:p14="http://schemas.microsoft.com/office/powerpoint/2010/main" val="19202854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9C1370-E886-7FEC-6A68-8DF611D3A2C3}"/>
            </a:ext>
          </a:extLst>
        </p:cNvPr>
        <p:cNvGrpSpPr/>
        <p:nvPr/>
      </p:nvGrpSpPr>
      <p:grpSpPr>
        <a:xfrm>
          <a:off x="0" y="0"/>
          <a:ext cx="0" cy="0"/>
          <a:chOff x="0" y="0"/>
          <a:chExt cx="0" cy="0"/>
        </a:xfrm>
      </p:grpSpPr>
      <p:sp>
        <p:nvSpPr>
          <p:cNvPr id="16" name="Tijdelijke aanduiding voor inhoud 2">
            <a:extLst>
              <a:ext uri="{FF2B5EF4-FFF2-40B4-BE49-F238E27FC236}">
                <a16:creationId xmlns:a16="http://schemas.microsoft.com/office/drawing/2014/main" id="{6ADACB82-C032-6528-DBB2-754EFF9D6E32}"/>
              </a:ext>
            </a:extLst>
          </p:cNvPr>
          <p:cNvSpPr txBox="1">
            <a:spLocks/>
          </p:cNvSpPr>
          <p:nvPr/>
        </p:nvSpPr>
        <p:spPr>
          <a:xfrm>
            <a:off x="2796004" y="2778626"/>
            <a:ext cx="7430703" cy="2095200"/>
          </a:xfrm>
          <a:prstGeom prst="rect">
            <a:avLst/>
          </a:prstGeom>
        </p:spPr>
        <p:txBody>
          <a:bodyPr vert="horz" lIns="121920" tIns="60960" rIns="121920" bIns="60960" rtlCol="0">
            <a:noAutofit/>
          </a:bodyPr>
          <a:lstStyle>
            <a:lvl1pPr marL="342900" indent="-342900" algn="l" defTabSz="457200" rtl="0" eaLnBrk="1" latinLnBrk="0" hangingPunct="1">
              <a:spcBef>
                <a:spcPct val="20000"/>
              </a:spcBef>
              <a:buClr>
                <a:srgbClr val="79B63A"/>
              </a:buClr>
              <a:buFont typeface="Arial"/>
              <a:buChar char="•"/>
              <a:defRPr sz="2600" kern="1200" baseline="0">
                <a:solidFill>
                  <a:schemeClr val="tx1">
                    <a:lumMod val="85000"/>
                    <a:lumOff val="15000"/>
                  </a:schemeClr>
                </a:solidFill>
                <a:latin typeface="Meta Pro Light" panose="02000506040000020004" pitchFamily="2" charset="0"/>
                <a:ea typeface="+mn-ea"/>
                <a:cs typeface="+mn-cs"/>
              </a:defRPr>
            </a:lvl1pPr>
            <a:lvl2pPr marL="742950" indent="-285750" algn="l" defTabSz="457200" rtl="0" eaLnBrk="1" latinLnBrk="0" hangingPunct="1">
              <a:spcBef>
                <a:spcPct val="20000"/>
              </a:spcBef>
              <a:buClr>
                <a:srgbClr val="79B63A"/>
              </a:buClr>
              <a:buFont typeface="Arial"/>
              <a:buChar char="–"/>
              <a:defRPr sz="2400" kern="1200" baseline="0">
                <a:solidFill>
                  <a:schemeClr val="tx1">
                    <a:lumMod val="85000"/>
                    <a:lumOff val="15000"/>
                  </a:schemeClr>
                </a:solidFill>
                <a:latin typeface="Meta Pro Light" panose="02000506040000020004" pitchFamily="2" charset="0"/>
                <a:ea typeface="+mn-ea"/>
                <a:cs typeface="+mn-cs"/>
              </a:defRPr>
            </a:lvl2pPr>
            <a:lvl3pPr marL="1143000" indent="-228600" algn="l" defTabSz="457200" rtl="0" eaLnBrk="1" latinLnBrk="0" hangingPunct="1">
              <a:spcBef>
                <a:spcPct val="20000"/>
              </a:spcBef>
              <a:buClr>
                <a:srgbClr val="00A4C2"/>
              </a:buClr>
              <a:buFont typeface="Arial"/>
              <a:buChar char="•"/>
              <a:defRPr sz="2000" kern="1200" baseline="0">
                <a:solidFill>
                  <a:schemeClr val="tx1">
                    <a:lumMod val="85000"/>
                    <a:lumOff val="15000"/>
                  </a:schemeClr>
                </a:solidFill>
                <a:latin typeface="Meta Pro Light" panose="02000506040000020004" pitchFamily="2" charset="0"/>
                <a:ea typeface="+mn-ea"/>
                <a:cs typeface="+mn-cs"/>
              </a:defRPr>
            </a:lvl3pPr>
            <a:lvl4pPr marL="16002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4pPr>
            <a:lvl5pPr marL="20574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150" indent="0">
              <a:buNone/>
            </a:pPr>
            <a:endParaRPr lang="nl-BE" sz="2000" dirty="0">
              <a:latin typeface="Meta Pro Thin" panose="02000406060000020004" pitchFamily="2" charset="0"/>
            </a:endParaRPr>
          </a:p>
          <a:p>
            <a:pPr marL="57150" indent="0">
              <a:buNone/>
            </a:pPr>
            <a:r>
              <a:rPr lang="nl-BE" sz="2000" dirty="0">
                <a:latin typeface="Meta Pro Thin" panose="02000406060000020004" pitchFamily="2" charset="0"/>
              </a:rPr>
              <a:t> </a:t>
            </a:r>
          </a:p>
          <a:p>
            <a:pPr marL="57150" indent="0">
              <a:buNone/>
            </a:pPr>
            <a:r>
              <a:rPr lang="nl-BE" sz="2000" dirty="0">
                <a:latin typeface="Meta Pro Thin" panose="02000406060000020004" pitchFamily="2" charset="0"/>
              </a:rPr>
              <a:t> </a:t>
            </a:r>
          </a:p>
        </p:txBody>
      </p:sp>
      <p:pic>
        <p:nvPicPr>
          <p:cNvPr id="6" name="Afbeelding 5">
            <a:extLst>
              <a:ext uri="{FF2B5EF4-FFF2-40B4-BE49-F238E27FC236}">
                <a16:creationId xmlns:a16="http://schemas.microsoft.com/office/drawing/2014/main" id="{1A52E626-D96E-4464-A012-8B0D784CC687}"/>
              </a:ext>
            </a:extLst>
          </p:cNvPr>
          <p:cNvPicPr>
            <a:picLocks noChangeAspect="1"/>
          </p:cNvPicPr>
          <p:nvPr/>
        </p:nvPicPr>
        <p:blipFill>
          <a:blip r:embed="rId3">
            <a:duotone>
              <a:schemeClr val="bg2">
                <a:shade val="45000"/>
                <a:satMod val="135000"/>
              </a:schemeClr>
              <a:prstClr val="white"/>
            </a:duotone>
          </a:blip>
          <a:stretch>
            <a:fillRect/>
          </a:stretch>
        </p:blipFill>
        <p:spPr>
          <a:xfrm>
            <a:off x="254000" y="1945485"/>
            <a:ext cx="5956300" cy="3031446"/>
          </a:xfrm>
          <a:prstGeom prst="rect">
            <a:avLst/>
          </a:prstGeom>
        </p:spPr>
      </p:pic>
      <p:pic>
        <p:nvPicPr>
          <p:cNvPr id="13" name="Picture 36" descr="home | Inverde">
            <a:extLst>
              <a:ext uri="{FF2B5EF4-FFF2-40B4-BE49-F238E27FC236}">
                <a16:creationId xmlns:a16="http://schemas.microsoft.com/office/drawing/2014/main" id="{CD5109E5-E629-DBCA-5FFD-939757307DCD}"/>
              </a:ext>
            </a:extLst>
          </p:cNvPr>
          <p:cNvPicPr>
            <a:picLocks noChangeAspect="1" noChangeArrowheads="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952838">
            <a:off x="3964403" y="4719101"/>
            <a:ext cx="1853428" cy="222411"/>
          </a:xfrm>
          <a:prstGeom prst="rect">
            <a:avLst/>
          </a:prstGeom>
          <a:noFill/>
          <a:extLst>
            <a:ext uri="{909E8E84-426E-40DD-AFC4-6F175D3DCCD1}">
              <a14:hiddenFill xmlns:a14="http://schemas.microsoft.com/office/drawing/2010/main">
                <a:solidFill>
                  <a:srgbClr val="FFFFFF"/>
                </a:solidFill>
              </a14:hiddenFill>
            </a:ext>
          </a:extLst>
        </p:spPr>
      </p:pic>
      <p:pic>
        <p:nvPicPr>
          <p:cNvPr id="12" name="Afbeelding 11">
            <a:extLst>
              <a:ext uri="{FF2B5EF4-FFF2-40B4-BE49-F238E27FC236}">
                <a16:creationId xmlns:a16="http://schemas.microsoft.com/office/drawing/2014/main" id="{B3ACC1FC-4B1B-AD92-429E-F7C14C59C843}"/>
              </a:ext>
            </a:extLst>
          </p:cNvPr>
          <p:cNvPicPr>
            <a:picLocks noChangeAspect="1"/>
          </p:cNvPicPr>
          <p:nvPr/>
        </p:nvPicPr>
        <p:blipFill>
          <a:blip r:embed="rId5"/>
          <a:srcRect b="30957"/>
          <a:stretch>
            <a:fillRect/>
          </a:stretch>
        </p:blipFill>
        <p:spPr>
          <a:xfrm>
            <a:off x="3577462" y="3978041"/>
            <a:ext cx="5267848" cy="2614427"/>
          </a:xfrm>
          <a:prstGeom prst="rect">
            <a:avLst/>
          </a:prstGeom>
        </p:spPr>
      </p:pic>
      <p:pic>
        <p:nvPicPr>
          <p:cNvPr id="14" name="Afbeelding 13">
            <a:extLst>
              <a:ext uri="{FF2B5EF4-FFF2-40B4-BE49-F238E27FC236}">
                <a16:creationId xmlns:a16="http://schemas.microsoft.com/office/drawing/2014/main" id="{6AD5CB6E-ACAE-1ECD-0BCC-480404585876}"/>
              </a:ext>
            </a:extLst>
          </p:cNvPr>
          <p:cNvPicPr>
            <a:picLocks noChangeAspect="1"/>
          </p:cNvPicPr>
          <p:nvPr/>
        </p:nvPicPr>
        <p:blipFill>
          <a:blip r:embed="rId6"/>
          <a:stretch>
            <a:fillRect/>
          </a:stretch>
        </p:blipFill>
        <p:spPr>
          <a:xfrm>
            <a:off x="3577462" y="2387733"/>
            <a:ext cx="4129739" cy="1590308"/>
          </a:xfrm>
          <a:prstGeom prst="rect">
            <a:avLst/>
          </a:prstGeom>
        </p:spPr>
      </p:pic>
      <p:pic>
        <p:nvPicPr>
          <p:cNvPr id="15" name="Picture 2" descr="Departement Omgeving (Vlaanderen) - Wikipedia">
            <a:extLst>
              <a:ext uri="{FF2B5EF4-FFF2-40B4-BE49-F238E27FC236}">
                <a16:creationId xmlns:a16="http://schemas.microsoft.com/office/drawing/2014/main" id="{5B572890-6C40-A0E9-FCFA-D789D55A2A1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723435">
            <a:off x="7593735" y="5730645"/>
            <a:ext cx="1536749" cy="685192"/>
          </a:xfrm>
          <a:prstGeom prst="rect">
            <a:avLst/>
          </a:prstGeom>
          <a:noFill/>
          <a:extLst>
            <a:ext uri="{909E8E84-426E-40DD-AFC4-6F175D3DCCD1}">
              <a14:hiddenFill xmlns:a14="http://schemas.microsoft.com/office/drawing/2010/main">
                <a:solidFill>
                  <a:srgbClr val="FFFFFF"/>
                </a:solidFill>
              </a14:hiddenFill>
            </a:ext>
          </a:extLst>
        </p:spPr>
      </p:pic>
      <p:pic>
        <p:nvPicPr>
          <p:cNvPr id="4" name="Afbeelding 3" descr="Afbeelding met tekst, Lettertype, logo, schermopname&#10;&#10;Automatisch gegenereerde beschrijving">
            <a:extLst>
              <a:ext uri="{FF2B5EF4-FFF2-40B4-BE49-F238E27FC236}">
                <a16:creationId xmlns:a16="http://schemas.microsoft.com/office/drawing/2014/main" id="{9041D3EB-ADFA-5FB7-9A85-0A46C33642C1}"/>
              </a:ext>
            </a:extLst>
          </p:cNvPr>
          <p:cNvPicPr>
            <a:picLocks noChangeAspect="1"/>
          </p:cNvPicPr>
          <p:nvPr/>
        </p:nvPicPr>
        <p:blipFill>
          <a:blip r:embed="rId8"/>
          <a:stretch>
            <a:fillRect/>
          </a:stretch>
        </p:blipFill>
        <p:spPr>
          <a:xfrm>
            <a:off x="4194447" y="845931"/>
            <a:ext cx="4031706" cy="724751"/>
          </a:xfrm>
          <a:prstGeom prst="rect">
            <a:avLst/>
          </a:prstGeom>
        </p:spPr>
      </p:pic>
    </p:spTree>
    <p:extLst>
      <p:ext uri="{BB962C8B-B14F-4D97-AF65-F5344CB8AC3E}">
        <p14:creationId xmlns:p14="http://schemas.microsoft.com/office/powerpoint/2010/main" val="25794746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D400BE-EC2F-1377-EBC3-25AC7923295D}"/>
            </a:ext>
          </a:extLst>
        </p:cNvPr>
        <p:cNvGrpSpPr/>
        <p:nvPr/>
      </p:nvGrpSpPr>
      <p:grpSpPr>
        <a:xfrm>
          <a:off x="0" y="0"/>
          <a:ext cx="0" cy="0"/>
          <a:chOff x="0" y="0"/>
          <a:chExt cx="0" cy="0"/>
        </a:xfrm>
      </p:grpSpPr>
      <p:sp>
        <p:nvSpPr>
          <p:cNvPr id="16" name="Tijdelijke aanduiding voor inhoud 2">
            <a:extLst>
              <a:ext uri="{FF2B5EF4-FFF2-40B4-BE49-F238E27FC236}">
                <a16:creationId xmlns:a16="http://schemas.microsoft.com/office/drawing/2014/main" id="{DFFE51C9-3272-9EB2-977C-119EFA5AB9CB}"/>
              </a:ext>
            </a:extLst>
          </p:cNvPr>
          <p:cNvSpPr txBox="1">
            <a:spLocks/>
          </p:cNvSpPr>
          <p:nvPr/>
        </p:nvSpPr>
        <p:spPr>
          <a:xfrm>
            <a:off x="2796004" y="2778626"/>
            <a:ext cx="7430703" cy="2095200"/>
          </a:xfrm>
          <a:prstGeom prst="rect">
            <a:avLst/>
          </a:prstGeom>
        </p:spPr>
        <p:txBody>
          <a:bodyPr vert="horz" lIns="121920" tIns="60960" rIns="121920" bIns="60960" rtlCol="0">
            <a:noAutofit/>
          </a:bodyPr>
          <a:lstStyle>
            <a:lvl1pPr marL="342900" indent="-342900" algn="l" defTabSz="457200" rtl="0" eaLnBrk="1" latinLnBrk="0" hangingPunct="1">
              <a:spcBef>
                <a:spcPct val="20000"/>
              </a:spcBef>
              <a:buClr>
                <a:srgbClr val="79B63A"/>
              </a:buClr>
              <a:buFont typeface="Arial"/>
              <a:buChar char="•"/>
              <a:defRPr sz="2600" kern="1200" baseline="0">
                <a:solidFill>
                  <a:schemeClr val="tx1">
                    <a:lumMod val="85000"/>
                    <a:lumOff val="15000"/>
                  </a:schemeClr>
                </a:solidFill>
                <a:latin typeface="Meta Pro Light" panose="02000506040000020004" pitchFamily="2" charset="0"/>
                <a:ea typeface="+mn-ea"/>
                <a:cs typeface="+mn-cs"/>
              </a:defRPr>
            </a:lvl1pPr>
            <a:lvl2pPr marL="742950" indent="-285750" algn="l" defTabSz="457200" rtl="0" eaLnBrk="1" latinLnBrk="0" hangingPunct="1">
              <a:spcBef>
                <a:spcPct val="20000"/>
              </a:spcBef>
              <a:buClr>
                <a:srgbClr val="79B63A"/>
              </a:buClr>
              <a:buFont typeface="Arial"/>
              <a:buChar char="–"/>
              <a:defRPr sz="2400" kern="1200" baseline="0">
                <a:solidFill>
                  <a:schemeClr val="tx1">
                    <a:lumMod val="85000"/>
                    <a:lumOff val="15000"/>
                  </a:schemeClr>
                </a:solidFill>
                <a:latin typeface="Meta Pro Light" panose="02000506040000020004" pitchFamily="2" charset="0"/>
                <a:ea typeface="+mn-ea"/>
                <a:cs typeface="+mn-cs"/>
              </a:defRPr>
            </a:lvl2pPr>
            <a:lvl3pPr marL="1143000" indent="-228600" algn="l" defTabSz="457200" rtl="0" eaLnBrk="1" latinLnBrk="0" hangingPunct="1">
              <a:spcBef>
                <a:spcPct val="20000"/>
              </a:spcBef>
              <a:buClr>
                <a:srgbClr val="00A4C2"/>
              </a:buClr>
              <a:buFont typeface="Arial"/>
              <a:buChar char="•"/>
              <a:defRPr sz="2000" kern="1200" baseline="0">
                <a:solidFill>
                  <a:schemeClr val="tx1">
                    <a:lumMod val="85000"/>
                    <a:lumOff val="15000"/>
                  </a:schemeClr>
                </a:solidFill>
                <a:latin typeface="Meta Pro Light" panose="02000506040000020004" pitchFamily="2" charset="0"/>
                <a:ea typeface="+mn-ea"/>
                <a:cs typeface="+mn-cs"/>
              </a:defRPr>
            </a:lvl3pPr>
            <a:lvl4pPr marL="16002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4pPr>
            <a:lvl5pPr marL="20574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150" indent="0">
              <a:buNone/>
            </a:pPr>
            <a:endParaRPr lang="nl-BE" sz="2000" dirty="0">
              <a:latin typeface="Meta Pro Thin" panose="02000406060000020004" pitchFamily="2" charset="0"/>
            </a:endParaRPr>
          </a:p>
          <a:p>
            <a:pPr marL="57150" indent="0">
              <a:buNone/>
            </a:pPr>
            <a:r>
              <a:rPr lang="nl-BE" sz="2000" dirty="0">
                <a:latin typeface="Meta Pro Thin" panose="02000406060000020004" pitchFamily="2" charset="0"/>
              </a:rPr>
              <a:t> </a:t>
            </a:r>
          </a:p>
          <a:p>
            <a:pPr marL="57150" indent="0">
              <a:buNone/>
            </a:pPr>
            <a:r>
              <a:rPr lang="nl-BE" sz="2000" dirty="0">
                <a:latin typeface="Meta Pro Thin" panose="02000406060000020004" pitchFamily="2" charset="0"/>
              </a:rPr>
              <a:t> </a:t>
            </a:r>
          </a:p>
        </p:txBody>
      </p:sp>
      <p:pic>
        <p:nvPicPr>
          <p:cNvPr id="6" name="Afbeelding 5">
            <a:extLst>
              <a:ext uri="{FF2B5EF4-FFF2-40B4-BE49-F238E27FC236}">
                <a16:creationId xmlns:a16="http://schemas.microsoft.com/office/drawing/2014/main" id="{CE5A006B-3626-0D08-6D57-BC0BD047CCCE}"/>
              </a:ext>
            </a:extLst>
          </p:cNvPr>
          <p:cNvPicPr>
            <a:picLocks noChangeAspect="1"/>
          </p:cNvPicPr>
          <p:nvPr/>
        </p:nvPicPr>
        <p:blipFill>
          <a:blip r:embed="rId3">
            <a:duotone>
              <a:schemeClr val="bg2">
                <a:shade val="45000"/>
                <a:satMod val="135000"/>
              </a:schemeClr>
              <a:prstClr val="white"/>
            </a:duotone>
          </a:blip>
          <a:stretch>
            <a:fillRect/>
          </a:stretch>
        </p:blipFill>
        <p:spPr>
          <a:xfrm>
            <a:off x="254000" y="1945485"/>
            <a:ext cx="5956300" cy="3031446"/>
          </a:xfrm>
          <a:prstGeom prst="rect">
            <a:avLst/>
          </a:prstGeom>
        </p:spPr>
      </p:pic>
      <p:pic>
        <p:nvPicPr>
          <p:cNvPr id="13" name="Picture 36" descr="home | Inverde">
            <a:extLst>
              <a:ext uri="{FF2B5EF4-FFF2-40B4-BE49-F238E27FC236}">
                <a16:creationId xmlns:a16="http://schemas.microsoft.com/office/drawing/2014/main" id="{A3018E08-CDEE-06CF-F790-FD9A61E3D0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952838">
            <a:off x="3964403" y="4719101"/>
            <a:ext cx="1853428" cy="222411"/>
          </a:xfrm>
          <a:prstGeom prst="rect">
            <a:avLst/>
          </a:prstGeom>
          <a:noFill/>
          <a:extLst>
            <a:ext uri="{909E8E84-426E-40DD-AFC4-6F175D3DCCD1}">
              <a14:hiddenFill xmlns:a14="http://schemas.microsoft.com/office/drawing/2010/main">
                <a:solidFill>
                  <a:srgbClr val="FFFFFF"/>
                </a:solidFill>
              </a14:hiddenFill>
            </a:ext>
          </a:extLst>
        </p:spPr>
      </p:pic>
      <p:pic>
        <p:nvPicPr>
          <p:cNvPr id="5" name="Afbeelding 4">
            <a:extLst>
              <a:ext uri="{FF2B5EF4-FFF2-40B4-BE49-F238E27FC236}">
                <a16:creationId xmlns:a16="http://schemas.microsoft.com/office/drawing/2014/main" id="{B84A36F7-6780-6C8F-EDF2-3BC0EA0AF654}"/>
              </a:ext>
            </a:extLst>
          </p:cNvPr>
          <p:cNvPicPr>
            <a:picLocks noChangeAspect="1"/>
          </p:cNvPicPr>
          <p:nvPr/>
        </p:nvPicPr>
        <p:blipFill>
          <a:blip r:embed="rId5">
            <a:duotone>
              <a:schemeClr val="bg2">
                <a:shade val="45000"/>
                <a:satMod val="135000"/>
              </a:schemeClr>
              <a:prstClr val="white"/>
            </a:duotone>
          </a:blip>
          <a:srcRect b="30957"/>
          <a:stretch>
            <a:fillRect/>
          </a:stretch>
        </p:blipFill>
        <p:spPr>
          <a:xfrm>
            <a:off x="3576443" y="4006917"/>
            <a:ext cx="5267848" cy="2614427"/>
          </a:xfrm>
          <a:prstGeom prst="rect">
            <a:avLst/>
          </a:prstGeom>
        </p:spPr>
      </p:pic>
      <p:pic>
        <p:nvPicPr>
          <p:cNvPr id="8" name="Afbeelding 7">
            <a:extLst>
              <a:ext uri="{FF2B5EF4-FFF2-40B4-BE49-F238E27FC236}">
                <a16:creationId xmlns:a16="http://schemas.microsoft.com/office/drawing/2014/main" id="{51D80A79-493F-2F32-5F20-305D36CEBAFB}"/>
              </a:ext>
            </a:extLst>
          </p:cNvPr>
          <p:cNvPicPr>
            <a:picLocks noChangeAspect="1"/>
          </p:cNvPicPr>
          <p:nvPr/>
        </p:nvPicPr>
        <p:blipFill>
          <a:blip r:embed="rId6">
            <a:duotone>
              <a:schemeClr val="bg2">
                <a:shade val="45000"/>
                <a:satMod val="135000"/>
              </a:schemeClr>
              <a:prstClr val="white"/>
            </a:duotone>
          </a:blip>
          <a:stretch>
            <a:fillRect/>
          </a:stretch>
        </p:blipFill>
        <p:spPr>
          <a:xfrm>
            <a:off x="3576443" y="2416609"/>
            <a:ext cx="4129739" cy="1590308"/>
          </a:xfrm>
          <a:prstGeom prst="rect">
            <a:avLst/>
          </a:prstGeom>
        </p:spPr>
      </p:pic>
      <p:pic>
        <p:nvPicPr>
          <p:cNvPr id="12" name="Picture 2" descr="Departement Omgeving (Vlaanderen) - Wikipedia">
            <a:extLst>
              <a:ext uri="{FF2B5EF4-FFF2-40B4-BE49-F238E27FC236}">
                <a16:creationId xmlns:a16="http://schemas.microsoft.com/office/drawing/2014/main" id="{83939027-F943-FE69-9F11-59B5C53F7331}"/>
              </a:ext>
            </a:extLst>
          </p:cNvPr>
          <p:cNvPicPr>
            <a:picLocks noChangeAspect="1" noChangeArrowheads="1"/>
          </p:cNvPicPr>
          <p:nvPr/>
        </p:nvPicPr>
        <p:blipFill>
          <a:blip r:embed="rId7">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723435">
            <a:off x="7593735" y="5730645"/>
            <a:ext cx="1536749" cy="685192"/>
          </a:xfrm>
          <a:prstGeom prst="rect">
            <a:avLst/>
          </a:prstGeom>
          <a:noFill/>
          <a:extLst>
            <a:ext uri="{909E8E84-426E-40DD-AFC4-6F175D3DCCD1}">
              <a14:hiddenFill xmlns:a14="http://schemas.microsoft.com/office/drawing/2010/main">
                <a:solidFill>
                  <a:srgbClr val="FFFFFF"/>
                </a:solidFill>
              </a14:hiddenFill>
            </a:ext>
          </a:extLst>
        </p:spPr>
      </p:pic>
      <p:pic>
        <p:nvPicPr>
          <p:cNvPr id="7" name="Afbeelding 6">
            <a:extLst>
              <a:ext uri="{FF2B5EF4-FFF2-40B4-BE49-F238E27FC236}">
                <a16:creationId xmlns:a16="http://schemas.microsoft.com/office/drawing/2014/main" id="{063F3C5A-FDC6-FC31-4F41-03BA718AC06E}"/>
              </a:ext>
            </a:extLst>
          </p:cNvPr>
          <p:cNvPicPr>
            <a:picLocks noChangeAspect="1"/>
          </p:cNvPicPr>
          <p:nvPr/>
        </p:nvPicPr>
        <p:blipFill>
          <a:blip r:embed="rId8"/>
          <a:stretch>
            <a:fillRect/>
          </a:stretch>
        </p:blipFill>
        <p:spPr>
          <a:xfrm>
            <a:off x="7622303" y="2294049"/>
            <a:ext cx="3222115" cy="4563951"/>
          </a:xfrm>
          <a:prstGeom prst="rect">
            <a:avLst/>
          </a:prstGeom>
        </p:spPr>
      </p:pic>
      <p:pic>
        <p:nvPicPr>
          <p:cNvPr id="10" name="Afbeelding 9">
            <a:extLst>
              <a:ext uri="{FF2B5EF4-FFF2-40B4-BE49-F238E27FC236}">
                <a16:creationId xmlns:a16="http://schemas.microsoft.com/office/drawing/2014/main" id="{3EAE791A-6D7A-376F-972C-70C51663CBAB}"/>
              </a:ext>
            </a:extLst>
          </p:cNvPr>
          <p:cNvPicPr>
            <a:picLocks noChangeAspect="1"/>
          </p:cNvPicPr>
          <p:nvPr/>
        </p:nvPicPr>
        <p:blipFill rotWithShape="1">
          <a:blip r:embed="rId9"/>
          <a:srcRect l="24992" t="50000" r="62808"/>
          <a:stretch>
            <a:fillRect/>
          </a:stretch>
        </p:blipFill>
        <p:spPr>
          <a:xfrm rot="1139397">
            <a:off x="10431259" y="4403472"/>
            <a:ext cx="990292" cy="533105"/>
          </a:xfrm>
          <a:prstGeom prst="rect">
            <a:avLst/>
          </a:prstGeom>
        </p:spPr>
      </p:pic>
      <p:pic>
        <p:nvPicPr>
          <p:cNvPr id="4" name="Afbeelding 3" descr="Afbeelding met tekst, Lettertype, logo, schermopname&#10;&#10;Automatisch gegenereerde beschrijving">
            <a:extLst>
              <a:ext uri="{FF2B5EF4-FFF2-40B4-BE49-F238E27FC236}">
                <a16:creationId xmlns:a16="http://schemas.microsoft.com/office/drawing/2014/main" id="{6E800615-2848-49B8-E9A5-DA4E68CEC95C}"/>
              </a:ext>
            </a:extLst>
          </p:cNvPr>
          <p:cNvPicPr>
            <a:picLocks noChangeAspect="1"/>
          </p:cNvPicPr>
          <p:nvPr/>
        </p:nvPicPr>
        <p:blipFill>
          <a:blip r:embed="rId10"/>
          <a:stretch>
            <a:fillRect/>
          </a:stretch>
        </p:blipFill>
        <p:spPr>
          <a:xfrm>
            <a:off x="4194447" y="845931"/>
            <a:ext cx="4031706" cy="724751"/>
          </a:xfrm>
          <a:prstGeom prst="rect">
            <a:avLst/>
          </a:prstGeom>
        </p:spPr>
      </p:pic>
    </p:spTree>
    <p:extLst>
      <p:ext uri="{BB962C8B-B14F-4D97-AF65-F5344CB8AC3E}">
        <p14:creationId xmlns:p14="http://schemas.microsoft.com/office/powerpoint/2010/main" val="12994576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E32D6A-8EF8-B5BE-44B9-4FB5D2E7A397}"/>
            </a:ext>
          </a:extLst>
        </p:cNvPr>
        <p:cNvGrpSpPr/>
        <p:nvPr/>
      </p:nvGrpSpPr>
      <p:grpSpPr>
        <a:xfrm>
          <a:off x="0" y="0"/>
          <a:ext cx="0" cy="0"/>
          <a:chOff x="0" y="0"/>
          <a:chExt cx="0" cy="0"/>
        </a:xfrm>
      </p:grpSpPr>
      <p:sp>
        <p:nvSpPr>
          <p:cNvPr id="8192" name="Rechthoek 8191">
            <a:extLst>
              <a:ext uri="{FF2B5EF4-FFF2-40B4-BE49-F238E27FC236}">
                <a16:creationId xmlns:a16="http://schemas.microsoft.com/office/drawing/2014/main" id="{821F12CB-2EFE-A787-3C73-B06DFD09F345}"/>
              </a:ext>
            </a:extLst>
          </p:cNvPr>
          <p:cNvSpPr/>
          <p:nvPr/>
        </p:nvSpPr>
        <p:spPr>
          <a:xfrm>
            <a:off x="11346426" y="3814916"/>
            <a:ext cx="845574" cy="240890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6" name="Tijdelijke aanduiding voor inhoud 2">
            <a:extLst>
              <a:ext uri="{FF2B5EF4-FFF2-40B4-BE49-F238E27FC236}">
                <a16:creationId xmlns:a16="http://schemas.microsoft.com/office/drawing/2014/main" id="{1644E9BF-E1EE-91D7-7031-366576E1ED73}"/>
              </a:ext>
            </a:extLst>
          </p:cNvPr>
          <p:cNvSpPr txBox="1">
            <a:spLocks/>
          </p:cNvSpPr>
          <p:nvPr/>
        </p:nvSpPr>
        <p:spPr>
          <a:xfrm>
            <a:off x="2796004" y="2778626"/>
            <a:ext cx="7430703" cy="2095200"/>
          </a:xfrm>
          <a:prstGeom prst="rect">
            <a:avLst/>
          </a:prstGeom>
        </p:spPr>
        <p:txBody>
          <a:bodyPr vert="horz" lIns="121920" tIns="60960" rIns="121920" bIns="60960" rtlCol="0">
            <a:noAutofit/>
          </a:bodyPr>
          <a:lstStyle>
            <a:lvl1pPr marL="342900" indent="-342900" algn="l" defTabSz="457200" rtl="0" eaLnBrk="1" latinLnBrk="0" hangingPunct="1">
              <a:spcBef>
                <a:spcPct val="20000"/>
              </a:spcBef>
              <a:buClr>
                <a:srgbClr val="79B63A"/>
              </a:buClr>
              <a:buFont typeface="Arial"/>
              <a:buChar char="•"/>
              <a:defRPr sz="2600" kern="1200" baseline="0">
                <a:solidFill>
                  <a:schemeClr val="tx1">
                    <a:lumMod val="85000"/>
                    <a:lumOff val="15000"/>
                  </a:schemeClr>
                </a:solidFill>
                <a:latin typeface="Meta Pro Light" panose="02000506040000020004" pitchFamily="2" charset="0"/>
                <a:ea typeface="+mn-ea"/>
                <a:cs typeface="+mn-cs"/>
              </a:defRPr>
            </a:lvl1pPr>
            <a:lvl2pPr marL="742950" indent="-285750" algn="l" defTabSz="457200" rtl="0" eaLnBrk="1" latinLnBrk="0" hangingPunct="1">
              <a:spcBef>
                <a:spcPct val="20000"/>
              </a:spcBef>
              <a:buClr>
                <a:srgbClr val="79B63A"/>
              </a:buClr>
              <a:buFont typeface="Arial"/>
              <a:buChar char="–"/>
              <a:defRPr sz="2400" kern="1200" baseline="0">
                <a:solidFill>
                  <a:schemeClr val="tx1">
                    <a:lumMod val="85000"/>
                    <a:lumOff val="15000"/>
                  </a:schemeClr>
                </a:solidFill>
                <a:latin typeface="Meta Pro Light" panose="02000506040000020004" pitchFamily="2" charset="0"/>
                <a:ea typeface="+mn-ea"/>
                <a:cs typeface="+mn-cs"/>
              </a:defRPr>
            </a:lvl2pPr>
            <a:lvl3pPr marL="1143000" indent="-228600" algn="l" defTabSz="457200" rtl="0" eaLnBrk="1" latinLnBrk="0" hangingPunct="1">
              <a:spcBef>
                <a:spcPct val="20000"/>
              </a:spcBef>
              <a:buClr>
                <a:srgbClr val="00A4C2"/>
              </a:buClr>
              <a:buFont typeface="Arial"/>
              <a:buChar char="•"/>
              <a:defRPr sz="2000" kern="1200" baseline="0">
                <a:solidFill>
                  <a:schemeClr val="tx1">
                    <a:lumMod val="85000"/>
                    <a:lumOff val="15000"/>
                  </a:schemeClr>
                </a:solidFill>
                <a:latin typeface="Meta Pro Light" panose="02000506040000020004" pitchFamily="2" charset="0"/>
                <a:ea typeface="+mn-ea"/>
                <a:cs typeface="+mn-cs"/>
              </a:defRPr>
            </a:lvl3pPr>
            <a:lvl4pPr marL="16002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4pPr>
            <a:lvl5pPr marL="20574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150" indent="0">
              <a:buNone/>
            </a:pPr>
            <a:endParaRPr lang="nl-BE" sz="2000" dirty="0">
              <a:latin typeface="Meta Pro Thin" panose="02000406060000020004" pitchFamily="2" charset="0"/>
            </a:endParaRPr>
          </a:p>
          <a:p>
            <a:pPr marL="57150" indent="0">
              <a:buNone/>
            </a:pPr>
            <a:r>
              <a:rPr lang="nl-BE" sz="2000" dirty="0">
                <a:latin typeface="Meta Pro Thin" panose="02000406060000020004" pitchFamily="2" charset="0"/>
              </a:rPr>
              <a:t> </a:t>
            </a:r>
          </a:p>
          <a:p>
            <a:pPr marL="57150" indent="0">
              <a:buNone/>
            </a:pPr>
            <a:r>
              <a:rPr lang="nl-BE" sz="2000" dirty="0">
                <a:latin typeface="Meta Pro Thin" panose="02000406060000020004" pitchFamily="2" charset="0"/>
              </a:rPr>
              <a:t> </a:t>
            </a:r>
          </a:p>
        </p:txBody>
      </p:sp>
      <p:pic>
        <p:nvPicPr>
          <p:cNvPr id="8194" name="Picture 2" descr="Handleiding Natuurvriendelijk Isoleren">
            <a:extLst>
              <a:ext uri="{FF2B5EF4-FFF2-40B4-BE49-F238E27FC236}">
                <a16:creationId xmlns:a16="http://schemas.microsoft.com/office/drawing/2014/main" id="{F7036D31-845E-F4B1-25E5-B1E23348EE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3779" y="1021667"/>
            <a:ext cx="2945167" cy="4174252"/>
          </a:xfrm>
          <a:prstGeom prst="rect">
            <a:avLst/>
          </a:prstGeom>
          <a:noFill/>
          <a:extLst>
            <a:ext uri="{909E8E84-426E-40DD-AFC4-6F175D3DCCD1}">
              <a14:hiddenFill xmlns:a14="http://schemas.microsoft.com/office/drawing/2010/main">
                <a:solidFill>
                  <a:srgbClr val="FFFFFF"/>
                </a:solidFill>
              </a14:hiddenFill>
            </a:ext>
          </a:extLst>
        </p:spPr>
      </p:pic>
      <p:sp>
        <p:nvSpPr>
          <p:cNvPr id="11" name="Tekstvak 10">
            <a:extLst>
              <a:ext uri="{FF2B5EF4-FFF2-40B4-BE49-F238E27FC236}">
                <a16:creationId xmlns:a16="http://schemas.microsoft.com/office/drawing/2014/main" id="{98EA425B-F74B-C76F-7938-0D241B311EAD}"/>
              </a:ext>
            </a:extLst>
          </p:cNvPr>
          <p:cNvSpPr txBox="1"/>
          <p:nvPr/>
        </p:nvSpPr>
        <p:spPr>
          <a:xfrm>
            <a:off x="4050924" y="5326109"/>
            <a:ext cx="3561585" cy="1410707"/>
          </a:xfrm>
          <a:prstGeom prst="rect">
            <a:avLst/>
          </a:prstGeom>
          <a:noFill/>
        </p:spPr>
        <p:txBody>
          <a:bodyPr wrap="square">
            <a:spAutoFit/>
          </a:bodyPr>
          <a:lstStyle/>
          <a:p>
            <a:pPr algn="ctr">
              <a:lnSpc>
                <a:spcPct val="107000"/>
              </a:lnSpc>
              <a:spcAft>
                <a:spcPts val="800"/>
              </a:spcAft>
            </a:pPr>
            <a:r>
              <a:rPr lang="nl-BE" sz="1500" dirty="0">
                <a:latin typeface="Meta Pro" panose="02000503040000020004" pitchFamily="2" charset="0"/>
                <a:ea typeface="Aptos" panose="020B0004020202020204" pitchFamily="34" charset="0"/>
                <a:cs typeface="Arial" panose="020B0604020202020204" pitchFamily="34" charset="0"/>
              </a:rPr>
              <a:t>Beleid: uitspraak RvS augustus 2023 </a:t>
            </a:r>
            <a:r>
              <a:rPr lang="nl-BE" sz="1500" dirty="0">
                <a:latin typeface="Meta Pro" panose="02000503040000020004" pitchFamily="2" charset="0"/>
                <a:ea typeface="Aptos" panose="020B0004020202020204" pitchFamily="34" charset="0"/>
                <a:cs typeface="Arial" panose="020B0604020202020204" pitchFamily="34" charset="0"/>
                <a:sym typeface="Wingdings" panose="05000000000000000000" pitchFamily="2" charset="2"/>
              </a:rPr>
              <a:t> mei 2024 </a:t>
            </a:r>
            <a:r>
              <a:rPr lang="nl-BE" sz="1500" b="1" dirty="0">
                <a:latin typeface="Meta Pro" panose="02000503040000020004" pitchFamily="2" charset="0"/>
                <a:ea typeface="Aptos" panose="020B0004020202020204" pitchFamily="34" charset="0"/>
                <a:cs typeface="Arial" panose="020B0604020202020204" pitchFamily="34" charset="0"/>
                <a:sym typeface="Wingdings" panose="05000000000000000000" pitchFamily="2" charset="2"/>
              </a:rPr>
              <a:t>verplicht</a:t>
            </a:r>
            <a:endParaRPr lang="nl-BE" sz="1500" b="1" dirty="0">
              <a:latin typeface="Meta Pro" panose="02000503040000020004" pitchFamily="2" charset="0"/>
              <a:ea typeface="Aptos" panose="020B0004020202020204" pitchFamily="34" charset="0"/>
              <a:cs typeface="Arial" panose="020B0604020202020204" pitchFamily="34" charset="0"/>
            </a:endParaRPr>
          </a:p>
          <a:p>
            <a:pPr algn="just">
              <a:lnSpc>
                <a:spcPct val="107000"/>
              </a:lnSpc>
              <a:spcAft>
                <a:spcPts val="800"/>
              </a:spcAft>
              <a:buNone/>
            </a:pPr>
            <a:r>
              <a:rPr lang="nl-BE" sz="1500" dirty="0" err="1">
                <a:latin typeface="Meta Pro" panose="02000503040000020004" pitchFamily="2" charset="0"/>
                <a:ea typeface="Aptos" panose="020B0004020202020204" pitchFamily="34" charset="0"/>
                <a:cs typeface="Arial" panose="020B0604020202020204" pitchFamily="34" charset="0"/>
              </a:rPr>
              <a:t>mbv</a:t>
            </a:r>
            <a:r>
              <a:rPr lang="nl-BE" sz="1500" dirty="0">
                <a:latin typeface="Meta Pro" panose="02000503040000020004" pitchFamily="2" charset="0"/>
                <a:ea typeface="Aptos" panose="020B0004020202020204" pitchFamily="34" charset="0"/>
                <a:cs typeface="Arial" panose="020B0604020202020204" pitchFamily="34" charset="0"/>
              </a:rPr>
              <a:t> jaarlijkse budgetten van overheid (€98 M in ‘24) voor provincies zodat gemeentes </a:t>
            </a:r>
            <a:r>
              <a:rPr lang="nl-BE" sz="1500" dirty="0" err="1">
                <a:effectLst/>
                <a:latin typeface="Meta Pro" panose="02000503040000020004" pitchFamily="2" charset="0"/>
                <a:ea typeface="Aptos" panose="020B0004020202020204" pitchFamily="34" charset="0"/>
                <a:cs typeface="Arial" panose="020B0604020202020204" pitchFamily="34" charset="0"/>
              </a:rPr>
              <a:t>SMP’s</a:t>
            </a:r>
            <a:r>
              <a:rPr lang="nl-BE" sz="1500" dirty="0">
                <a:latin typeface="Meta Pro" panose="02000503040000020004" pitchFamily="2" charset="0"/>
                <a:ea typeface="Aptos" panose="020B0004020202020204" pitchFamily="34" charset="0"/>
                <a:cs typeface="Arial" panose="020B0604020202020204" pitchFamily="34" charset="0"/>
              </a:rPr>
              <a:t> kunnen maken</a:t>
            </a:r>
            <a:r>
              <a:rPr lang="nl-BE" sz="1500" dirty="0">
                <a:effectLst/>
                <a:latin typeface="Meta Pro" panose="02000503040000020004" pitchFamily="2" charset="0"/>
                <a:ea typeface="Aptos" panose="020B0004020202020204" pitchFamily="34" charset="0"/>
                <a:cs typeface="Arial" panose="020B0604020202020204" pitchFamily="34" charset="0"/>
              </a:rPr>
              <a:t> </a:t>
            </a:r>
          </a:p>
        </p:txBody>
      </p:sp>
      <p:pic>
        <p:nvPicPr>
          <p:cNvPr id="8196" name="Picture 4" descr="Vlag van Nederland - Wikipedia">
            <a:extLst>
              <a:ext uri="{FF2B5EF4-FFF2-40B4-BE49-F238E27FC236}">
                <a16:creationId xmlns:a16="http://schemas.microsoft.com/office/drawing/2014/main" id="{4D7601EF-3B6A-5E74-E93B-097E25B816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6363" y="264652"/>
            <a:ext cx="447332" cy="304731"/>
          </a:xfrm>
          <a:prstGeom prst="rect">
            <a:avLst/>
          </a:prstGeom>
          <a:noFill/>
          <a:extLst>
            <a:ext uri="{909E8E84-426E-40DD-AFC4-6F175D3DCCD1}">
              <a14:hiddenFill xmlns:a14="http://schemas.microsoft.com/office/drawing/2010/main">
                <a:solidFill>
                  <a:srgbClr val="FFFFFF"/>
                </a:solidFill>
              </a14:hiddenFill>
            </a:ext>
          </a:extLst>
        </p:spPr>
      </p:pic>
      <p:pic>
        <p:nvPicPr>
          <p:cNvPr id="17" name="Afbeelding 16">
            <a:extLst>
              <a:ext uri="{FF2B5EF4-FFF2-40B4-BE49-F238E27FC236}">
                <a16:creationId xmlns:a16="http://schemas.microsoft.com/office/drawing/2014/main" id="{222FB5AB-D4D4-B9B6-B4D7-EA0848378949}"/>
              </a:ext>
            </a:extLst>
          </p:cNvPr>
          <p:cNvPicPr>
            <a:picLocks noChangeAspect="1"/>
          </p:cNvPicPr>
          <p:nvPr/>
        </p:nvPicPr>
        <p:blipFill>
          <a:blip r:embed="rId5"/>
          <a:stretch>
            <a:fillRect/>
          </a:stretch>
        </p:blipFill>
        <p:spPr>
          <a:xfrm>
            <a:off x="400657" y="1021667"/>
            <a:ext cx="3445781" cy="4174252"/>
          </a:xfrm>
          <a:prstGeom prst="rect">
            <a:avLst/>
          </a:prstGeom>
        </p:spPr>
      </p:pic>
      <p:pic>
        <p:nvPicPr>
          <p:cNvPr id="18" name="Afbeelding 17" descr="Afbeelding met tekst, Lettertype, logo, schermopname&#10;&#10;Automatisch gegenereerde beschrijving">
            <a:extLst>
              <a:ext uri="{FF2B5EF4-FFF2-40B4-BE49-F238E27FC236}">
                <a16:creationId xmlns:a16="http://schemas.microsoft.com/office/drawing/2014/main" id="{B7AD1023-54F3-0619-446D-892E01652F32}"/>
              </a:ext>
            </a:extLst>
          </p:cNvPr>
          <p:cNvPicPr>
            <a:picLocks noChangeAspect="1"/>
          </p:cNvPicPr>
          <p:nvPr/>
        </p:nvPicPr>
        <p:blipFill>
          <a:blip r:embed="rId6"/>
          <a:srcRect l="29975" t="34697" r="57100" b="21437"/>
          <a:stretch>
            <a:fillRect/>
          </a:stretch>
        </p:blipFill>
        <p:spPr>
          <a:xfrm>
            <a:off x="5397909" y="251463"/>
            <a:ext cx="521109" cy="317920"/>
          </a:xfrm>
          <a:prstGeom prst="rect">
            <a:avLst/>
          </a:prstGeom>
        </p:spPr>
      </p:pic>
      <p:sp>
        <p:nvSpPr>
          <p:cNvPr id="19" name="Tekstvak 18">
            <a:extLst>
              <a:ext uri="{FF2B5EF4-FFF2-40B4-BE49-F238E27FC236}">
                <a16:creationId xmlns:a16="http://schemas.microsoft.com/office/drawing/2014/main" id="{248566D5-FDD9-B935-62B0-87F47723884E}"/>
              </a:ext>
            </a:extLst>
          </p:cNvPr>
          <p:cNvSpPr txBox="1"/>
          <p:nvPr/>
        </p:nvSpPr>
        <p:spPr>
          <a:xfrm>
            <a:off x="172912" y="5326109"/>
            <a:ext cx="3777349" cy="1410707"/>
          </a:xfrm>
          <a:prstGeom prst="rect">
            <a:avLst/>
          </a:prstGeom>
          <a:noFill/>
        </p:spPr>
        <p:txBody>
          <a:bodyPr wrap="square">
            <a:spAutoFit/>
          </a:bodyPr>
          <a:lstStyle/>
          <a:p>
            <a:pPr algn="ctr">
              <a:lnSpc>
                <a:spcPct val="107000"/>
              </a:lnSpc>
              <a:spcAft>
                <a:spcPts val="800"/>
              </a:spcAft>
            </a:pPr>
            <a:r>
              <a:rPr lang="nl-BE" sz="1500" dirty="0">
                <a:latin typeface="Meta Pro" panose="02000503040000020004" pitchFamily="2" charset="0"/>
                <a:ea typeface="Aptos" panose="020B0004020202020204" pitchFamily="34" charset="0"/>
                <a:cs typeface="Arial" panose="020B0604020202020204" pitchFamily="34" charset="0"/>
              </a:rPr>
              <a:t>Beleid: idee 2021 </a:t>
            </a:r>
            <a:r>
              <a:rPr lang="nl-BE" sz="1500" dirty="0">
                <a:latin typeface="Meta Pro" panose="02000503040000020004" pitchFamily="2" charset="0"/>
                <a:ea typeface="Aptos" panose="020B0004020202020204" pitchFamily="34" charset="0"/>
                <a:cs typeface="Arial" panose="020B0604020202020204" pitchFamily="34" charset="0"/>
                <a:sym typeface="Wingdings" panose="05000000000000000000" pitchFamily="2" charset="2"/>
              </a:rPr>
              <a:t> juli 2023 </a:t>
            </a:r>
            <a:r>
              <a:rPr lang="nl-BE" sz="1500" b="1" dirty="0">
                <a:latin typeface="Meta Pro" panose="02000503040000020004" pitchFamily="2" charset="0"/>
                <a:ea typeface="Aptos" panose="020B0004020202020204" pitchFamily="34" charset="0"/>
                <a:cs typeface="Arial" panose="020B0604020202020204" pitchFamily="34" charset="0"/>
                <a:sym typeface="Wingdings" panose="05000000000000000000" pitchFamily="2" charset="2"/>
              </a:rPr>
              <a:t>aanbeveling</a:t>
            </a:r>
            <a:endParaRPr lang="nl-BE" sz="1500" b="1" dirty="0">
              <a:latin typeface="Meta Pro" panose="02000503040000020004" pitchFamily="2" charset="0"/>
              <a:ea typeface="Aptos" panose="020B0004020202020204" pitchFamily="34" charset="0"/>
              <a:cs typeface="Arial" panose="020B0604020202020204" pitchFamily="34" charset="0"/>
            </a:endParaRPr>
          </a:p>
          <a:p>
            <a:pPr algn="just">
              <a:lnSpc>
                <a:spcPct val="107000"/>
              </a:lnSpc>
              <a:spcAft>
                <a:spcPts val="800"/>
              </a:spcAft>
              <a:buNone/>
            </a:pPr>
            <a:r>
              <a:rPr lang="nl-BE" sz="1500" dirty="0">
                <a:latin typeface="Meta Pro" panose="02000503040000020004" pitchFamily="2" charset="0"/>
                <a:ea typeface="Aptos" panose="020B0004020202020204" pitchFamily="34" charset="0"/>
                <a:cs typeface="Arial" panose="020B0604020202020204" pitchFamily="34" charset="0"/>
              </a:rPr>
              <a:t>Overleg Standaarden Klimaat Adaptatie (OSKA) raadt in een rapport een basis-puntensysteem aan dat gemeenten op lokaal niveau </a:t>
            </a:r>
            <a:r>
              <a:rPr lang="nl-BE" sz="1500">
                <a:latin typeface="Meta Pro" panose="02000503040000020004" pitchFamily="2" charset="0"/>
                <a:ea typeface="Aptos" panose="020B0004020202020204" pitchFamily="34" charset="0"/>
                <a:cs typeface="Arial" panose="020B0604020202020204" pitchFamily="34" charset="0"/>
              </a:rPr>
              <a:t>kunnen aanvullen</a:t>
            </a:r>
            <a:endParaRPr lang="nl-BE" sz="1500" dirty="0">
              <a:effectLst/>
              <a:latin typeface="Meta Pro" panose="02000503040000020004" pitchFamily="2" charset="0"/>
              <a:ea typeface="Aptos" panose="020B0004020202020204" pitchFamily="34" charset="0"/>
              <a:cs typeface="Arial" panose="020B0604020202020204" pitchFamily="34" charset="0"/>
            </a:endParaRPr>
          </a:p>
        </p:txBody>
      </p:sp>
      <p:sp>
        <p:nvSpPr>
          <p:cNvPr id="21" name="Tekstvak 20">
            <a:extLst>
              <a:ext uri="{FF2B5EF4-FFF2-40B4-BE49-F238E27FC236}">
                <a16:creationId xmlns:a16="http://schemas.microsoft.com/office/drawing/2014/main" id="{8775B268-4E0A-147E-149C-062E66317347}"/>
              </a:ext>
            </a:extLst>
          </p:cNvPr>
          <p:cNvSpPr txBox="1"/>
          <p:nvPr/>
        </p:nvSpPr>
        <p:spPr>
          <a:xfrm rot="651500">
            <a:off x="3193785" y="4481849"/>
            <a:ext cx="6096000" cy="369332"/>
          </a:xfrm>
          <a:prstGeom prst="rect">
            <a:avLst/>
          </a:prstGeom>
          <a:noFill/>
        </p:spPr>
        <p:txBody>
          <a:bodyPr wrap="square">
            <a:spAutoFit/>
          </a:bodyPr>
          <a:lstStyle/>
          <a:p>
            <a:r>
              <a:rPr lang="nl-BE" sz="1800" dirty="0">
                <a:solidFill>
                  <a:srgbClr val="0070C0"/>
                </a:solidFill>
                <a:latin typeface="Meta Pro" panose="02000503040000020004" pitchFamily="2" charset="0"/>
                <a:ea typeface="Aptos" panose="020B0004020202020204" pitchFamily="34" charset="0"/>
                <a:cs typeface="Arial" panose="020B0604020202020204" pitchFamily="34" charset="0"/>
              </a:rPr>
              <a:t>2016</a:t>
            </a:r>
            <a:endParaRPr lang="nl-BE" dirty="0">
              <a:solidFill>
                <a:srgbClr val="0070C0"/>
              </a:solidFill>
            </a:endParaRPr>
          </a:p>
        </p:txBody>
      </p:sp>
      <p:sp>
        <p:nvSpPr>
          <p:cNvPr id="23" name="Tekstvak 22">
            <a:extLst>
              <a:ext uri="{FF2B5EF4-FFF2-40B4-BE49-F238E27FC236}">
                <a16:creationId xmlns:a16="http://schemas.microsoft.com/office/drawing/2014/main" id="{D8031CEA-E6BF-7604-F891-077BDF6BADEC}"/>
              </a:ext>
            </a:extLst>
          </p:cNvPr>
          <p:cNvSpPr txBox="1"/>
          <p:nvPr/>
        </p:nvSpPr>
        <p:spPr>
          <a:xfrm rot="20535950">
            <a:off x="88592" y="610859"/>
            <a:ext cx="6096000" cy="369332"/>
          </a:xfrm>
          <a:prstGeom prst="rect">
            <a:avLst/>
          </a:prstGeom>
          <a:noFill/>
        </p:spPr>
        <p:txBody>
          <a:bodyPr wrap="square">
            <a:spAutoFit/>
          </a:bodyPr>
          <a:lstStyle/>
          <a:p>
            <a:r>
              <a:rPr lang="nl-BE" sz="1800" dirty="0">
                <a:solidFill>
                  <a:srgbClr val="0070C0"/>
                </a:solidFill>
                <a:latin typeface="Meta Pro" panose="02000503040000020004" pitchFamily="2" charset="0"/>
                <a:ea typeface="Aptos" panose="020B0004020202020204" pitchFamily="34" charset="0"/>
                <a:cs typeface="Arial" panose="020B0604020202020204" pitchFamily="34" charset="0"/>
              </a:rPr>
              <a:t>2018</a:t>
            </a:r>
            <a:endParaRPr lang="nl-BE" dirty="0">
              <a:solidFill>
                <a:srgbClr val="0070C0"/>
              </a:solidFill>
            </a:endParaRPr>
          </a:p>
        </p:txBody>
      </p:sp>
      <p:sp>
        <p:nvSpPr>
          <p:cNvPr id="26" name="Tekstvak 25">
            <a:extLst>
              <a:ext uri="{FF2B5EF4-FFF2-40B4-BE49-F238E27FC236}">
                <a16:creationId xmlns:a16="http://schemas.microsoft.com/office/drawing/2014/main" id="{236EFA80-CD7E-9C32-DE32-8E90CE1DDA18}"/>
              </a:ext>
            </a:extLst>
          </p:cNvPr>
          <p:cNvSpPr txBox="1"/>
          <p:nvPr/>
        </p:nvSpPr>
        <p:spPr>
          <a:xfrm rot="20535950">
            <a:off x="88590" y="2073753"/>
            <a:ext cx="6096000" cy="369332"/>
          </a:xfrm>
          <a:prstGeom prst="rect">
            <a:avLst/>
          </a:prstGeom>
          <a:noFill/>
        </p:spPr>
        <p:txBody>
          <a:bodyPr wrap="square">
            <a:spAutoFit/>
          </a:bodyPr>
          <a:lstStyle/>
          <a:p>
            <a:r>
              <a:rPr lang="nl-BE" sz="1800" dirty="0">
                <a:latin typeface="Meta Pro" panose="02000503040000020004" pitchFamily="2" charset="0"/>
                <a:ea typeface="Aptos" panose="020B0004020202020204" pitchFamily="34" charset="0"/>
                <a:cs typeface="Arial" panose="020B0604020202020204" pitchFamily="34" charset="0"/>
              </a:rPr>
              <a:t>2022</a:t>
            </a:r>
            <a:endParaRPr lang="nl-BE" dirty="0"/>
          </a:p>
        </p:txBody>
      </p:sp>
      <p:sp>
        <p:nvSpPr>
          <p:cNvPr id="27" name="Tekstvak 26">
            <a:extLst>
              <a:ext uri="{FF2B5EF4-FFF2-40B4-BE49-F238E27FC236}">
                <a16:creationId xmlns:a16="http://schemas.microsoft.com/office/drawing/2014/main" id="{E60A8909-A8EA-58D9-984B-3DFC7883CDC9}"/>
              </a:ext>
            </a:extLst>
          </p:cNvPr>
          <p:cNvSpPr txBox="1"/>
          <p:nvPr/>
        </p:nvSpPr>
        <p:spPr>
          <a:xfrm rot="20535950">
            <a:off x="88589" y="3311095"/>
            <a:ext cx="6096000" cy="369332"/>
          </a:xfrm>
          <a:prstGeom prst="rect">
            <a:avLst/>
          </a:prstGeom>
          <a:noFill/>
        </p:spPr>
        <p:txBody>
          <a:bodyPr wrap="square">
            <a:spAutoFit/>
          </a:bodyPr>
          <a:lstStyle/>
          <a:p>
            <a:r>
              <a:rPr lang="nl-BE" sz="1800" dirty="0">
                <a:latin typeface="Meta Pro" panose="02000503040000020004" pitchFamily="2" charset="0"/>
                <a:ea typeface="Aptos" panose="020B0004020202020204" pitchFamily="34" charset="0"/>
                <a:cs typeface="Arial" panose="020B0604020202020204" pitchFamily="34" charset="0"/>
              </a:rPr>
              <a:t>2024</a:t>
            </a:r>
            <a:endParaRPr lang="nl-BE" dirty="0"/>
          </a:p>
        </p:txBody>
      </p:sp>
      <p:sp>
        <p:nvSpPr>
          <p:cNvPr id="28" name="Tekstvak 27">
            <a:extLst>
              <a:ext uri="{FF2B5EF4-FFF2-40B4-BE49-F238E27FC236}">
                <a16:creationId xmlns:a16="http://schemas.microsoft.com/office/drawing/2014/main" id="{016E00E8-E0C9-C0C6-207B-A6D0A2546DD5}"/>
              </a:ext>
            </a:extLst>
          </p:cNvPr>
          <p:cNvSpPr txBox="1"/>
          <p:nvPr/>
        </p:nvSpPr>
        <p:spPr>
          <a:xfrm rot="651500">
            <a:off x="3271472" y="3438200"/>
            <a:ext cx="6096000" cy="369332"/>
          </a:xfrm>
          <a:prstGeom prst="rect">
            <a:avLst/>
          </a:prstGeom>
          <a:noFill/>
        </p:spPr>
        <p:txBody>
          <a:bodyPr wrap="square">
            <a:spAutoFit/>
          </a:bodyPr>
          <a:lstStyle/>
          <a:p>
            <a:r>
              <a:rPr lang="nl-BE" sz="1800" dirty="0">
                <a:latin typeface="Meta Pro" panose="02000503040000020004" pitchFamily="2" charset="0"/>
                <a:ea typeface="Aptos" panose="020B0004020202020204" pitchFamily="34" charset="0"/>
                <a:cs typeface="Arial" panose="020B0604020202020204" pitchFamily="34" charset="0"/>
              </a:rPr>
              <a:t>2024</a:t>
            </a:r>
            <a:endParaRPr lang="nl-BE" dirty="0"/>
          </a:p>
        </p:txBody>
      </p:sp>
      <p:sp>
        <p:nvSpPr>
          <p:cNvPr id="29" name="Tekstvak 28">
            <a:extLst>
              <a:ext uri="{FF2B5EF4-FFF2-40B4-BE49-F238E27FC236}">
                <a16:creationId xmlns:a16="http://schemas.microsoft.com/office/drawing/2014/main" id="{3490F855-4935-9BFC-14D1-BBE2917F6DBC}"/>
              </a:ext>
            </a:extLst>
          </p:cNvPr>
          <p:cNvSpPr txBox="1"/>
          <p:nvPr/>
        </p:nvSpPr>
        <p:spPr>
          <a:xfrm rot="651500">
            <a:off x="3271472" y="1980639"/>
            <a:ext cx="6096000" cy="369332"/>
          </a:xfrm>
          <a:prstGeom prst="rect">
            <a:avLst/>
          </a:prstGeom>
          <a:noFill/>
        </p:spPr>
        <p:txBody>
          <a:bodyPr wrap="square">
            <a:spAutoFit/>
          </a:bodyPr>
          <a:lstStyle/>
          <a:p>
            <a:r>
              <a:rPr lang="nl-BE" sz="1800" dirty="0">
                <a:latin typeface="Meta Pro" panose="02000503040000020004" pitchFamily="2" charset="0"/>
                <a:ea typeface="Aptos" panose="020B0004020202020204" pitchFamily="34" charset="0"/>
                <a:cs typeface="Arial" panose="020B0604020202020204" pitchFamily="34" charset="0"/>
              </a:rPr>
              <a:t>2023</a:t>
            </a:r>
            <a:endParaRPr lang="nl-BE" dirty="0"/>
          </a:p>
        </p:txBody>
      </p:sp>
      <p:pic>
        <p:nvPicPr>
          <p:cNvPr id="31" name="Afbeelding 30">
            <a:extLst>
              <a:ext uri="{FF2B5EF4-FFF2-40B4-BE49-F238E27FC236}">
                <a16:creationId xmlns:a16="http://schemas.microsoft.com/office/drawing/2014/main" id="{F390E0AF-C95F-3C0D-14EF-ACEAC3170C01}"/>
              </a:ext>
            </a:extLst>
          </p:cNvPr>
          <p:cNvPicPr>
            <a:picLocks noChangeAspect="1"/>
          </p:cNvPicPr>
          <p:nvPr/>
        </p:nvPicPr>
        <p:blipFill>
          <a:blip r:embed="rId7"/>
          <a:stretch>
            <a:fillRect/>
          </a:stretch>
        </p:blipFill>
        <p:spPr>
          <a:xfrm>
            <a:off x="7713172" y="1207291"/>
            <a:ext cx="4104161" cy="3803003"/>
          </a:xfrm>
          <a:prstGeom prst="rect">
            <a:avLst/>
          </a:prstGeom>
        </p:spPr>
      </p:pic>
      <p:sp>
        <p:nvSpPr>
          <p:cNvPr id="8193" name="Tekstvak 8192">
            <a:extLst>
              <a:ext uri="{FF2B5EF4-FFF2-40B4-BE49-F238E27FC236}">
                <a16:creationId xmlns:a16="http://schemas.microsoft.com/office/drawing/2014/main" id="{F24963D0-C648-1F13-72D2-393FF04F7E95}"/>
              </a:ext>
            </a:extLst>
          </p:cNvPr>
          <p:cNvSpPr txBox="1"/>
          <p:nvPr/>
        </p:nvSpPr>
        <p:spPr>
          <a:xfrm>
            <a:off x="7713172" y="5326109"/>
            <a:ext cx="4104161" cy="1410707"/>
          </a:xfrm>
          <a:prstGeom prst="rect">
            <a:avLst/>
          </a:prstGeom>
          <a:noFill/>
        </p:spPr>
        <p:txBody>
          <a:bodyPr wrap="square">
            <a:spAutoFit/>
          </a:bodyPr>
          <a:lstStyle/>
          <a:p>
            <a:pPr algn="ctr">
              <a:lnSpc>
                <a:spcPct val="107000"/>
              </a:lnSpc>
              <a:spcAft>
                <a:spcPts val="800"/>
              </a:spcAft>
            </a:pPr>
            <a:r>
              <a:rPr lang="nl-BE" sz="1500" dirty="0">
                <a:latin typeface="Meta Pro" panose="02000503040000020004" pitchFamily="2" charset="0"/>
                <a:ea typeface="Aptos" panose="020B0004020202020204" pitchFamily="34" charset="0"/>
                <a:cs typeface="Arial" panose="020B0604020202020204" pitchFamily="34" charset="0"/>
              </a:rPr>
              <a:t>Beleid: juni 2023 </a:t>
            </a:r>
            <a:r>
              <a:rPr lang="nl-BE" sz="1500" dirty="0">
                <a:latin typeface="Meta Pro" panose="02000503040000020004" pitchFamily="2" charset="0"/>
                <a:ea typeface="Aptos" panose="020B0004020202020204" pitchFamily="34" charset="0"/>
                <a:cs typeface="Arial" panose="020B0604020202020204" pitchFamily="34" charset="0"/>
                <a:sym typeface="Wingdings" panose="05000000000000000000" pitchFamily="2" charset="2"/>
              </a:rPr>
              <a:t> april 2026 </a:t>
            </a:r>
            <a:r>
              <a:rPr lang="nl-BE" sz="1500" b="1" dirty="0">
                <a:latin typeface="Meta Pro" panose="02000503040000020004" pitchFamily="2" charset="0"/>
                <a:ea typeface="Aptos" panose="020B0004020202020204" pitchFamily="34" charset="0"/>
                <a:cs typeface="Arial" panose="020B0604020202020204" pitchFamily="34" charset="0"/>
                <a:sym typeface="Wingdings" panose="05000000000000000000" pitchFamily="2" charset="2"/>
              </a:rPr>
              <a:t>onbeslist</a:t>
            </a:r>
            <a:endParaRPr lang="nl-BE" sz="1500" b="1" dirty="0">
              <a:latin typeface="Meta Pro" panose="02000503040000020004" pitchFamily="2" charset="0"/>
              <a:ea typeface="Aptos" panose="020B0004020202020204" pitchFamily="34" charset="0"/>
              <a:cs typeface="Arial" panose="020B0604020202020204" pitchFamily="34" charset="0"/>
            </a:endParaRPr>
          </a:p>
          <a:p>
            <a:pPr algn="just">
              <a:lnSpc>
                <a:spcPct val="107000"/>
              </a:lnSpc>
              <a:spcAft>
                <a:spcPts val="800"/>
              </a:spcAft>
              <a:buNone/>
            </a:pPr>
            <a:r>
              <a:rPr lang="nl-BE" sz="1500" dirty="0">
                <a:latin typeface="Meta Pro" panose="02000503040000020004" pitchFamily="2" charset="0"/>
                <a:ea typeface="Aptos" panose="020B0004020202020204" pitchFamily="34" charset="0"/>
                <a:cs typeface="Arial" panose="020B0604020202020204" pitchFamily="34" charset="0"/>
              </a:rPr>
              <a:t>idee van verplichte neststenen (huismus, gierzwaluw) in alle Nederlandse nieuwbouw mogelijks enkel voor utiliteitsgebouwen (scholen, gemeentes, bibs, …) </a:t>
            </a:r>
            <a:endParaRPr lang="nl-BE" sz="1500" dirty="0">
              <a:effectLst/>
              <a:latin typeface="Meta Pro" panose="02000503040000020004" pitchFamily="2" charset="0"/>
              <a:ea typeface="Aptos" panose="020B0004020202020204" pitchFamily="34" charset="0"/>
              <a:cs typeface="Arial" panose="020B0604020202020204" pitchFamily="34" charset="0"/>
            </a:endParaRPr>
          </a:p>
        </p:txBody>
      </p:sp>
      <p:pic>
        <p:nvPicPr>
          <p:cNvPr id="5" name="Afbeelding 4">
            <a:extLst>
              <a:ext uri="{FF2B5EF4-FFF2-40B4-BE49-F238E27FC236}">
                <a16:creationId xmlns:a16="http://schemas.microsoft.com/office/drawing/2014/main" id="{7FB69E94-820A-41ED-1528-6F4AA2242A7F}"/>
              </a:ext>
            </a:extLst>
          </p:cNvPr>
          <p:cNvPicPr>
            <a:picLocks noChangeAspect="1"/>
          </p:cNvPicPr>
          <p:nvPr/>
        </p:nvPicPr>
        <p:blipFill>
          <a:blip r:embed="rId8"/>
          <a:stretch>
            <a:fillRect/>
          </a:stretch>
        </p:blipFill>
        <p:spPr>
          <a:xfrm>
            <a:off x="4323045" y="4369458"/>
            <a:ext cx="3085901" cy="953139"/>
          </a:xfrm>
          <a:prstGeom prst="rect">
            <a:avLst/>
          </a:prstGeom>
        </p:spPr>
      </p:pic>
    </p:spTree>
    <p:extLst>
      <p:ext uri="{BB962C8B-B14F-4D97-AF65-F5344CB8AC3E}">
        <p14:creationId xmlns:p14="http://schemas.microsoft.com/office/powerpoint/2010/main" val="40367782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8194"/>
                                        </p:tgtEl>
                                        <p:attrNameLst>
                                          <p:attrName>style.visibility</p:attrName>
                                        </p:attrNameLst>
                                      </p:cBhvr>
                                      <p:to>
                                        <p:strVal val="visible"/>
                                      </p:to>
                                    </p:set>
                                    <p:animEffect transition="in" filter="fade">
                                      <p:cBhvr>
                                        <p:cTn id="34" dur="500"/>
                                        <p:tgtEl>
                                          <p:spTgt spid="819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5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193"/>
                                        </p:tgtEl>
                                        <p:attrNameLst>
                                          <p:attrName>style.visibility</p:attrName>
                                        </p:attrNameLst>
                                      </p:cBhvr>
                                      <p:to>
                                        <p:strVal val="visible"/>
                                      </p:to>
                                    </p:set>
                                    <p:animEffect transition="in" filter="fade">
                                      <p:cBhvr>
                                        <p:cTn id="50" dur="500"/>
                                        <p:tgtEl>
                                          <p:spTgt spid="8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P spid="21" grpId="0"/>
      <p:bldP spid="23" grpId="0"/>
      <p:bldP spid="26" grpId="0"/>
      <p:bldP spid="27" grpId="0"/>
      <p:bldP spid="28" grpId="0"/>
      <p:bldP spid="29" grpId="0"/>
      <p:bldP spid="819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8364A4-F3FB-F04A-5E1D-035DEA67213E}"/>
            </a:ext>
          </a:extLst>
        </p:cNvPr>
        <p:cNvGrpSpPr/>
        <p:nvPr/>
      </p:nvGrpSpPr>
      <p:grpSpPr>
        <a:xfrm>
          <a:off x="0" y="0"/>
          <a:ext cx="0" cy="0"/>
          <a:chOff x="0" y="0"/>
          <a:chExt cx="0" cy="0"/>
        </a:xfrm>
      </p:grpSpPr>
      <p:sp>
        <p:nvSpPr>
          <p:cNvPr id="8192" name="Rechthoek 8191">
            <a:extLst>
              <a:ext uri="{FF2B5EF4-FFF2-40B4-BE49-F238E27FC236}">
                <a16:creationId xmlns:a16="http://schemas.microsoft.com/office/drawing/2014/main" id="{7036F73B-3FE4-86FA-BEED-4DE3107BE7C0}"/>
              </a:ext>
            </a:extLst>
          </p:cNvPr>
          <p:cNvSpPr/>
          <p:nvPr/>
        </p:nvSpPr>
        <p:spPr>
          <a:xfrm>
            <a:off x="11346426" y="3814916"/>
            <a:ext cx="845574" cy="240890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6" name="Tijdelijke aanduiding voor inhoud 2">
            <a:extLst>
              <a:ext uri="{FF2B5EF4-FFF2-40B4-BE49-F238E27FC236}">
                <a16:creationId xmlns:a16="http://schemas.microsoft.com/office/drawing/2014/main" id="{FB7FF23D-C8C3-9C25-C1CA-653576240D32}"/>
              </a:ext>
            </a:extLst>
          </p:cNvPr>
          <p:cNvSpPr txBox="1">
            <a:spLocks/>
          </p:cNvSpPr>
          <p:nvPr/>
        </p:nvSpPr>
        <p:spPr>
          <a:xfrm>
            <a:off x="2796004" y="2778626"/>
            <a:ext cx="7430703" cy="2095200"/>
          </a:xfrm>
          <a:prstGeom prst="rect">
            <a:avLst/>
          </a:prstGeom>
        </p:spPr>
        <p:txBody>
          <a:bodyPr vert="horz" lIns="121920" tIns="60960" rIns="121920" bIns="60960" rtlCol="0">
            <a:noAutofit/>
          </a:bodyPr>
          <a:lstStyle>
            <a:lvl1pPr marL="342900" indent="-342900" algn="l" defTabSz="457200" rtl="0" eaLnBrk="1" latinLnBrk="0" hangingPunct="1">
              <a:spcBef>
                <a:spcPct val="20000"/>
              </a:spcBef>
              <a:buClr>
                <a:srgbClr val="79B63A"/>
              </a:buClr>
              <a:buFont typeface="Arial"/>
              <a:buChar char="•"/>
              <a:defRPr sz="2600" kern="1200" baseline="0">
                <a:solidFill>
                  <a:schemeClr val="tx1">
                    <a:lumMod val="85000"/>
                    <a:lumOff val="15000"/>
                  </a:schemeClr>
                </a:solidFill>
                <a:latin typeface="Meta Pro Light" panose="02000506040000020004" pitchFamily="2" charset="0"/>
                <a:ea typeface="+mn-ea"/>
                <a:cs typeface="+mn-cs"/>
              </a:defRPr>
            </a:lvl1pPr>
            <a:lvl2pPr marL="742950" indent="-285750" algn="l" defTabSz="457200" rtl="0" eaLnBrk="1" latinLnBrk="0" hangingPunct="1">
              <a:spcBef>
                <a:spcPct val="20000"/>
              </a:spcBef>
              <a:buClr>
                <a:srgbClr val="79B63A"/>
              </a:buClr>
              <a:buFont typeface="Arial"/>
              <a:buChar char="–"/>
              <a:defRPr sz="2400" kern="1200" baseline="0">
                <a:solidFill>
                  <a:schemeClr val="tx1">
                    <a:lumMod val="85000"/>
                    <a:lumOff val="15000"/>
                  </a:schemeClr>
                </a:solidFill>
                <a:latin typeface="Meta Pro Light" panose="02000506040000020004" pitchFamily="2" charset="0"/>
                <a:ea typeface="+mn-ea"/>
                <a:cs typeface="+mn-cs"/>
              </a:defRPr>
            </a:lvl2pPr>
            <a:lvl3pPr marL="1143000" indent="-228600" algn="l" defTabSz="457200" rtl="0" eaLnBrk="1" latinLnBrk="0" hangingPunct="1">
              <a:spcBef>
                <a:spcPct val="20000"/>
              </a:spcBef>
              <a:buClr>
                <a:srgbClr val="00A4C2"/>
              </a:buClr>
              <a:buFont typeface="Arial"/>
              <a:buChar char="•"/>
              <a:defRPr sz="2000" kern="1200" baseline="0">
                <a:solidFill>
                  <a:schemeClr val="tx1">
                    <a:lumMod val="85000"/>
                    <a:lumOff val="15000"/>
                  </a:schemeClr>
                </a:solidFill>
                <a:latin typeface="Meta Pro Light" panose="02000506040000020004" pitchFamily="2" charset="0"/>
                <a:ea typeface="+mn-ea"/>
                <a:cs typeface="+mn-cs"/>
              </a:defRPr>
            </a:lvl3pPr>
            <a:lvl4pPr marL="16002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4pPr>
            <a:lvl5pPr marL="20574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150" indent="0">
              <a:buNone/>
            </a:pPr>
            <a:endParaRPr lang="nl-BE" sz="2000" dirty="0">
              <a:latin typeface="Meta Pro Thin" panose="02000406060000020004" pitchFamily="2" charset="0"/>
            </a:endParaRPr>
          </a:p>
          <a:p>
            <a:pPr marL="57150" indent="0">
              <a:buNone/>
            </a:pPr>
            <a:r>
              <a:rPr lang="nl-BE" sz="2000" dirty="0">
                <a:latin typeface="Meta Pro Thin" panose="02000406060000020004" pitchFamily="2" charset="0"/>
              </a:rPr>
              <a:t> </a:t>
            </a:r>
          </a:p>
          <a:p>
            <a:pPr marL="57150" indent="0">
              <a:buNone/>
            </a:pPr>
            <a:r>
              <a:rPr lang="nl-BE" sz="2000" dirty="0">
                <a:latin typeface="Meta Pro Thin" panose="02000406060000020004" pitchFamily="2" charset="0"/>
              </a:rPr>
              <a:t> </a:t>
            </a:r>
          </a:p>
        </p:txBody>
      </p:sp>
      <p:pic>
        <p:nvPicPr>
          <p:cNvPr id="8196" name="Picture 4" descr="Vlag van Nederland - Wikipedia">
            <a:extLst>
              <a:ext uri="{FF2B5EF4-FFF2-40B4-BE49-F238E27FC236}">
                <a16:creationId xmlns:a16="http://schemas.microsoft.com/office/drawing/2014/main" id="{DBD47F75-3126-398B-B949-9B6228F1DC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9018" y="-435894"/>
            <a:ext cx="447332" cy="304731"/>
          </a:xfrm>
          <a:prstGeom prst="rect">
            <a:avLst/>
          </a:prstGeom>
          <a:noFill/>
          <a:extLst>
            <a:ext uri="{909E8E84-426E-40DD-AFC4-6F175D3DCCD1}">
              <a14:hiddenFill xmlns:a14="http://schemas.microsoft.com/office/drawing/2010/main">
                <a:solidFill>
                  <a:srgbClr val="FFFFFF"/>
                </a:solidFill>
              </a14:hiddenFill>
            </a:ext>
          </a:extLst>
        </p:spPr>
      </p:pic>
      <p:pic>
        <p:nvPicPr>
          <p:cNvPr id="18" name="Afbeelding 17" descr="Afbeelding met tekst, Lettertype, logo, schermopname&#10;&#10;Automatisch gegenereerde beschrijving">
            <a:extLst>
              <a:ext uri="{FF2B5EF4-FFF2-40B4-BE49-F238E27FC236}">
                <a16:creationId xmlns:a16="http://schemas.microsoft.com/office/drawing/2014/main" id="{79C0B4A3-D6BE-793A-1F29-E6202B1EF62B}"/>
              </a:ext>
            </a:extLst>
          </p:cNvPr>
          <p:cNvPicPr>
            <a:picLocks noChangeAspect="1"/>
          </p:cNvPicPr>
          <p:nvPr/>
        </p:nvPicPr>
        <p:blipFill>
          <a:blip r:embed="rId4"/>
          <a:srcRect l="29975" t="34697" r="57100" b="21437"/>
          <a:stretch>
            <a:fillRect/>
          </a:stretch>
        </p:blipFill>
        <p:spPr>
          <a:xfrm>
            <a:off x="5397909" y="251463"/>
            <a:ext cx="521109" cy="317920"/>
          </a:xfrm>
          <a:prstGeom prst="rect">
            <a:avLst/>
          </a:prstGeom>
        </p:spPr>
      </p:pic>
      <p:sp>
        <p:nvSpPr>
          <p:cNvPr id="19" name="Tekstvak 18">
            <a:extLst>
              <a:ext uri="{FF2B5EF4-FFF2-40B4-BE49-F238E27FC236}">
                <a16:creationId xmlns:a16="http://schemas.microsoft.com/office/drawing/2014/main" id="{700C8F89-CA7A-364D-00BE-922F6565A7C0}"/>
              </a:ext>
            </a:extLst>
          </p:cNvPr>
          <p:cNvSpPr txBox="1"/>
          <p:nvPr/>
        </p:nvSpPr>
        <p:spPr>
          <a:xfrm>
            <a:off x="392239" y="5326109"/>
            <a:ext cx="5974111" cy="1163717"/>
          </a:xfrm>
          <a:prstGeom prst="rect">
            <a:avLst/>
          </a:prstGeom>
          <a:noFill/>
        </p:spPr>
        <p:txBody>
          <a:bodyPr wrap="square">
            <a:spAutoFit/>
          </a:bodyPr>
          <a:lstStyle/>
          <a:p>
            <a:pPr algn="ctr">
              <a:lnSpc>
                <a:spcPct val="107000"/>
              </a:lnSpc>
              <a:spcAft>
                <a:spcPts val="800"/>
              </a:spcAft>
            </a:pPr>
            <a:r>
              <a:rPr lang="nl-BE" sz="1500" dirty="0">
                <a:latin typeface="Meta Pro" panose="02000503040000020004" pitchFamily="2" charset="0"/>
                <a:ea typeface="Aptos" panose="020B0004020202020204" pitchFamily="34" charset="0"/>
                <a:cs typeface="Arial" panose="020B0604020202020204" pitchFamily="34" charset="0"/>
              </a:rPr>
              <a:t>Beleid: idee 2021 </a:t>
            </a:r>
            <a:r>
              <a:rPr lang="nl-BE" sz="1500" dirty="0">
                <a:latin typeface="Meta Pro" panose="02000503040000020004" pitchFamily="2" charset="0"/>
                <a:ea typeface="Aptos" panose="020B0004020202020204" pitchFamily="34" charset="0"/>
                <a:cs typeface="Arial" panose="020B0604020202020204" pitchFamily="34" charset="0"/>
                <a:sym typeface="Wingdings" panose="05000000000000000000" pitchFamily="2" charset="2"/>
              </a:rPr>
              <a:t> april 2024 </a:t>
            </a:r>
            <a:r>
              <a:rPr lang="nl-BE" sz="1500" b="1" dirty="0">
                <a:latin typeface="Meta Pro" panose="02000503040000020004" pitchFamily="2" charset="0"/>
                <a:ea typeface="Aptos" panose="020B0004020202020204" pitchFamily="34" charset="0"/>
                <a:cs typeface="Arial" panose="020B0604020202020204" pitchFamily="34" charset="0"/>
                <a:sym typeface="Wingdings" panose="05000000000000000000" pitchFamily="2" charset="2"/>
              </a:rPr>
              <a:t>verplichting</a:t>
            </a:r>
            <a:endParaRPr lang="nl-BE" sz="1500" b="1" dirty="0">
              <a:latin typeface="Meta Pro" panose="02000503040000020004" pitchFamily="2" charset="0"/>
              <a:ea typeface="Aptos" panose="020B0004020202020204" pitchFamily="34" charset="0"/>
              <a:cs typeface="Arial" panose="020B0604020202020204" pitchFamily="34" charset="0"/>
            </a:endParaRPr>
          </a:p>
          <a:p>
            <a:pPr algn="just">
              <a:lnSpc>
                <a:spcPct val="107000"/>
              </a:lnSpc>
              <a:spcAft>
                <a:spcPts val="800"/>
              </a:spcAft>
              <a:buNone/>
            </a:pPr>
            <a:r>
              <a:rPr lang="nl-BE" sz="1500" dirty="0">
                <a:latin typeface="Meta Pro" panose="02000503040000020004" pitchFamily="2" charset="0"/>
                <a:ea typeface="Aptos" panose="020B0004020202020204" pitchFamily="34" charset="0"/>
                <a:cs typeface="Arial" panose="020B0604020202020204" pitchFamily="34" charset="0"/>
              </a:rPr>
              <a:t>minimaal 10% habitatwaarde toename na ontwikkeling: verbeteringen voor minimaal 30 jaar ontwikkelen (op eigen site, op andere sites of via “</a:t>
            </a:r>
            <a:r>
              <a:rPr lang="nl-BE" sz="1500" dirty="0" err="1">
                <a:latin typeface="Meta Pro" panose="02000503040000020004" pitchFamily="2" charset="0"/>
                <a:ea typeface="Aptos" panose="020B0004020202020204" pitchFamily="34" charset="0"/>
                <a:cs typeface="Arial" panose="020B0604020202020204" pitchFamily="34" charset="0"/>
              </a:rPr>
              <a:t>credits</a:t>
            </a:r>
            <a:r>
              <a:rPr lang="nl-BE" sz="1500" dirty="0">
                <a:latin typeface="Meta Pro" panose="02000503040000020004" pitchFamily="2" charset="0"/>
                <a:ea typeface="Aptos" panose="020B0004020202020204" pitchFamily="34" charset="0"/>
                <a:cs typeface="Arial" panose="020B0604020202020204" pitchFamily="34" charset="0"/>
              </a:rPr>
              <a:t>” als waarborg)  </a:t>
            </a:r>
            <a:endParaRPr lang="nl-BE" sz="1500" dirty="0">
              <a:effectLst/>
              <a:latin typeface="Meta Pro" panose="02000503040000020004" pitchFamily="2" charset="0"/>
              <a:ea typeface="Aptos" panose="020B0004020202020204" pitchFamily="34" charset="0"/>
              <a:cs typeface="Arial" panose="020B0604020202020204" pitchFamily="34" charset="0"/>
            </a:endParaRPr>
          </a:p>
        </p:txBody>
      </p:sp>
      <p:sp>
        <p:nvSpPr>
          <p:cNvPr id="8193" name="Tekstvak 8192">
            <a:extLst>
              <a:ext uri="{FF2B5EF4-FFF2-40B4-BE49-F238E27FC236}">
                <a16:creationId xmlns:a16="http://schemas.microsoft.com/office/drawing/2014/main" id="{6B153B65-526A-2AFF-9D84-98317F4AE53B}"/>
              </a:ext>
            </a:extLst>
          </p:cNvPr>
          <p:cNvSpPr txBox="1"/>
          <p:nvPr/>
        </p:nvSpPr>
        <p:spPr>
          <a:xfrm>
            <a:off x="6966159" y="5331249"/>
            <a:ext cx="4104161" cy="1163717"/>
          </a:xfrm>
          <a:prstGeom prst="rect">
            <a:avLst/>
          </a:prstGeom>
          <a:noFill/>
        </p:spPr>
        <p:txBody>
          <a:bodyPr wrap="square">
            <a:spAutoFit/>
          </a:bodyPr>
          <a:lstStyle/>
          <a:p>
            <a:pPr algn="ctr">
              <a:lnSpc>
                <a:spcPct val="107000"/>
              </a:lnSpc>
              <a:spcAft>
                <a:spcPts val="800"/>
              </a:spcAft>
            </a:pPr>
            <a:r>
              <a:rPr lang="nl-BE" sz="1500" dirty="0">
                <a:latin typeface="Meta Pro" panose="02000503040000020004" pitchFamily="2" charset="0"/>
                <a:ea typeface="Aptos" panose="020B0004020202020204" pitchFamily="34" charset="0"/>
                <a:cs typeface="Arial" panose="020B0604020202020204" pitchFamily="34" charset="0"/>
              </a:rPr>
              <a:t>Beleid: juni 2023 </a:t>
            </a:r>
            <a:r>
              <a:rPr lang="nl-BE" sz="1500" dirty="0">
                <a:latin typeface="Meta Pro" panose="02000503040000020004" pitchFamily="2" charset="0"/>
                <a:ea typeface="Aptos" panose="020B0004020202020204" pitchFamily="34" charset="0"/>
                <a:cs typeface="Arial" panose="020B0604020202020204" pitchFamily="34" charset="0"/>
                <a:sym typeface="Wingdings" panose="05000000000000000000" pitchFamily="2" charset="2"/>
              </a:rPr>
              <a:t> januari 2027 </a:t>
            </a:r>
            <a:r>
              <a:rPr lang="nl-BE" sz="1500" b="1" dirty="0">
                <a:latin typeface="Meta Pro" panose="02000503040000020004" pitchFamily="2" charset="0"/>
                <a:ea typeface="Aptos" panose="020B0004020202020204" pitchFamily="34" charset="0"/>
                <a:cs typeface="Arial" panose="020B0604020202020204" pitchFamily="34" charset="0"/>
                <a:sym typeface="Wingdings" panose="05000000000000000000" pitchFamily="2" charset="2"/>
              </a:rPr>
              <a:t>verplichting</a:t>
            </a:r>
            <a:endParaRPr lang="nl-BE" sz="1500" b="1" dirty="0">
              <a:latin typeface="Meta Pro" panose="02000503040000020004" pitchFamily="2" charset="0"/>
              <a:ea typeface="Aptos" panose="020B0004020202020204" pitchFamily="34" charset="0"/>
              <a:cs typeface="Arial" panose="020B0604020202020204" pitchFamily="34" charset="0"/>
            </a:endParaRPr>
          </a:p>
          <a:p>
            <a:pPr algn="just">
              <a:lnSpc>
                <a:spcPct val="107000"/>
              </a:lnSpc>
              <a:spcAft>
                <a:spcPts val="800"/>
              </a:spcAft>
              <a:buNone/>
            </a:pPr>
            <a:r>
              <a:rPr lang="nl-BE" sz="1500" dirty="0">
                <a:latin typeface="Meta Pro" panose="02000503040000020004" pitchFamily="2" charset="0"/>
                <a:ea typeface="Aptos" panose="020B0004020202020204" pitchFamily="34" charset="0"/>
                <a:cs typeface="Arial" panose="020B0604020202020204" pitchFamily="34" charset="0"/>
              </a:rPr>
              <a:t>Schotse parlement keurde in januari 2026 wet goed om neststenen voor gierzwaluwen in alle nieuwbouw te verplichten </a:t>
            </a:r>
            <a:endParaRPr lang="nl-BE" sz="1500" dirty="0">
              <a:effectLst/>
              <a:latin typeface="Meta Pro" panose="02000503040000020004" pitchFamily="2" charset="0"/>
              <a:ea typeface="Aptos" panose="020B0004020202020204" pitchFamily="34" charset="0"/>
              <a:cs typeface="Arial" panose="020B0604020202020204" pitchFamily="34" charset="0"/>
            </a:endParaRPr>
          </a:p>
        </p:txBody>
      </p:sp>
      <p:pic>
        <p:nvPicPr>
          <p:cNvPr id="10246" name="Picture 6" descr="Vlag van het Verenigd Koninkrijk - Wikipedia">
            <a:extLst>
              <a:ext uri="{FF2B5EF4-FFF2-40B4-BE49-F238E27FC236}">
                <a16:creationId xmlns:a16="http://schemas.microsoft.com/office/drawing/2014/main" id="{1D80AAC9-BAB1-C3EB-5528-07926D07505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19018" y="271203"/>
            <a:ext cx="478428" cy="287057"/>
          </a:xfrm>
          <a:prstGeom prst="rect">
            <a:avLst/>
          </a:prstGeom>
          <a:noFill/>
          <a:extLst>
            <a:ext uri="{909E8E84-426E-40DD-AFC4-6F175D3DCCD1}">
              <a14:hiddenFill xmlns:a14="http://schemas.microsoft.com/office/drawing/2010/main">
                <a:solidFill>
                  <a:srgbClr val="FFFFFF"/>
                </a:solidFill>
              </a14:hiddenFill>
            </a:ext>
          </a:extLst>
        </p:spPr>
      </p:pic>
      <p:pic>
        <p:nvPicPr>
          <p:cNvPr id="10250" name="Picture 10" descr="Biodiversity Net Gain - EMEC Ecology">
            <a:extLst>
              <a:ext uri="{FF2B5EF4-FFF2-40B4-BE49-F238E27FC236}">
                <a16:creationId xmlns:a16="http://schemas.microsoft.com/office/drawing/2014/main" id="{6F39B550-31B7-A17B-836D-673F07123D6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1216" y="1207291"/>
            <a:ext cx="5974111" cy="3646308"/>
          </a:xfrm>
          <a:prstGeom prst="rect">
            <a:avLst/>
          </a:prstGeom>
          <a:noFill/>
          <a:extLst>
            <a:ext uri="{909E8E84-426E-40DD-AFC4-6F175D3DCCD1}">
              <a14:hiddenFill xmlns:a14="http://schemas.microsoft.com/office/drawing/2010/main">
                <a:solidFill>
                  <a:srgbClr val="FFFFFF"/>
                </a:solidFill>
              </a14:hiddenFill>
            </a:ext>
          </a:extLst>
        </p:spPr>
      </p:pic>
      <p:pic>
        <p:nvPicPr>
          <p:cNvPr id="10252" name="Picture 12" descr="Get ready for new Biodiversity Net Gain legislation – Natural England">
            <a:extLst>
              <a:ext uri="{FF2B5EF4-FFF2-40B4-BE49-F238E27FC236}">
                <a16:creationId xmlns:a16="http://schemas.microsoft.com/office/drawing/2014/main" id="{F5527E83-150E-1F0D-1B49-720E70E26C0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09302" y="971749"/>
            <a:ext cx="1476375" cy="1543050"/>
          </a:xfrm>
          <a:prstGeom prst="rect">
            <a:avLst/>
          </a:prstGeom>
          <a:noFill/>
          <a:extLst>
            <a:ext uri="{909E8E84-426E-40DD-AFC4-6F175D3DCCD1}">
              <a14:hiddenFill xmlns:a14="http://schemas.microsoft.com/office/drawing/2010/main">
                <a:solidFill>
                  <a:srgbClr val="FFFFFF"/>
                </a:solidFill>
              </a14:hiddenFill>
            </a:ext>
          </a:extLst>
        </p:spPr>
      </p:pic>
      <p:pic>
        <p:nvPicPr>
          <p:cNvPr id="5" name="Afbeelding 4">
            <a:extLst>
              <a:ext uri="{FF2B5EF4-FFF2-40B4-BE49-F238E27FC236}">
                <a16:creationId xmlns:a16="http://schemas.microsoft.com/office/drawing/2014/main" id="{4768524A-E974-6382-011F-7C3B766BEC57}"/>
              </a:ext>
            </a:extLst>
          </p:cNvPr>
          <p:cNvPicPr>
            <a:picLocks noChangeAspect="1"/>
          </p:cNvPicPr>
          <p:nvPr/>
        </p:nvPicPr>
        <p:blipFill>
          <a:blip r:embed="rId8"/>
          <a:stretch>
            <a:fillRect/>
          </a:stretch>
        </p:blipFill>
        <p:spPr>
          <a:xfrm>
            <a:off x="7027672" y="910496"/>
            <a:ext cx="3981136" cy="4342449"/>
          </a:xfrm>
          <a:prstGeom prst="rect">
            <a:avLst/>
          </a:prstGeom>
        </p:spPr>
      </p:pic>
      <p:pic>
        <p:nvPicPr>
          <p:cNvPr id="10254" name="Picture 14" descr="Flag of Scotland - Wikipedia">
            <a:extLst>
              <a:ext uri="{FF2B5EF4-FFF2-40B4-BE49-F238E27FC236}">
                <a16:creationId xmlns:a16="http://schemas.microsoft.com/office/drawing/2014/main" id="{A0011BCC-3EDE-A268-EF75-5425E1F4C71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280341" y="5326109"/>
            <a:ext cx="488872" cy="293323"/>
          </a:xfrm>
          <a:prstGeom prst="rect">
            <a:avLst/>
          </a:prstGeom>
          <a:noFill/>
          <a:extLst>
            <a:ext uri="{909E8E84-426E-40DD-AFC4-6F175D3DCCD1}">
              <a14:hiddenFill xmlns:a14="http://schemas.microsoft.com/office/drawing/2010/main">
                <a:solidFill>
                  <a:srgbClr val="FFFFFF"/>
                </a:solidFill>
              </a14:hiddenFill>
            </a:ext>
          </a:extLst>
        </p:spPr>
      </p:pic>
      <p:pic>
        <p:nvPicPr>
          <p:cNvPr id="10256" name="Picture 16" descr="Why We're Designing with Swift Bricks: Architecture That Welcomes Nature  Home">
            <a:extLst>
              <a:ext uri="{FF2B5EF4-FFF2-40B4-BE49-F238E27FC236}">
                <a16:creationId xmlns:a16="http://schemas.microsoft.com/office/drawing/2014/main" id="{C1FEFD9C-C4F9-47EC-4533-2E5F4C983C0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148428" y="971749"/>
            <a:ext cx="1792713" cy="1349454"/>
          </a:xfrm>
          <a:prstGeom prst="ellips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62293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52"/>
                                        </p:tgtEl>
                                        <p:attrNameLst>
                                          <p:attrName>style.visibility</p:attrName>
                                        </p:attrNameLst>
                                      </p:cBhvr>
                                      <p:to>
                                        <p:strVal val="visible"/>
                                      </p:to>
                                    </p:set>
                                    <p:animEffect transition="in" filter="fade">
                                      <p:cBhvr>
                                        <p:cTn id="7" dur="500"/>
                                        <p:tgtEl>
                                          <p:spTgt spid="1025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10254"/>
                                        </p:tgtEl>
                                        <p:attrNameLst>
                                          <p:attrName>style.visibility</p:attrName>
                                        </p:attrNameLst>
                                      </p:cBhvr>
                                      <p:to>
                                        <p:strVal val="visible"/>
                                      </p:to>
                                    </p:set>
                                    <p:animEffect transition="in" filter="fade">
                                      <p:cBhvr>
                                        <p:cTn id="18" dur="500"/>
                                        <p:tgtEl>
                                          <p:spTgt spid="1025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193"/>
                                        </p:tgtEl>
                                        <p:attrNameLst>
                                          <p:attrName>style.visibility</p:attrName>
                                        </p:attrNameLst>
                                      </p:cBhvr>
                                      <p:to>
                                        <p:strVal val="visible"/>
                                      </p:to>
                                    </p:set>
                                    <p:animEffect transition="in" filter="fade">
                                      <p:cBhvr>
                                        <p:cTn id="21" dur="500"/>
                                        <p:tgtEl>
                                          <p:spTgt spid="8193"/>
                                        </p:tgtEl>
                                      </p:cBhvr>
                                    </p:animEffect>
                                  </p:childTnLst>
                                </p:cTn>
                              </p:par>
                              <p:par>
                                <p:cTn id="22" presetID="10" presetClass="entr" presetSubtype="0" fill="hold" nodeType="withEffect">
                                  <p:stCondLst>
                                    <p:cond delay="0"/>
                                  </p:stCondLst>
                                  <p:childTnLst>
                                    <p:set>
                                      <p:cBhvr>
                                        <p:cTn id="23" dur="1" fill="hold">
                                          <p:stCondLst>
                                            <p:cond delay="0"/>
                                          </p:stCondLst>
                                        </p:cTn>
                                        <p:tgtEl>
                                          <p:spTgt spid="10256"/>
                                        </p:tgtEl>
                                        <p:attrNameLst>
                                          <p:attrName>style.visibility</p:attrName>
                                        </p:attrNameLst>
                                      </p:cBhvr>
                                      <p:to>
                                        <p:strVal val="visible"/>
                                      </p:to>
                                    </p:set>
                                    <p:animEffect transition="in" filter="fade">
                                      <p:cBhvr>
                                        <p:cTn id="24" dur="500"/>
                                        <p:tgtEl>
                                          <p:spTgt spid="10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819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descr="Afbeelding met tekst&#10;&#10;Automatisch gegenereerde beschrijving">
            <a:extLst>
              <a:ext uri="{FF2B5EF4-FFF2-40B4-BE49-F238E27FC236}">
                <a16:creationId xmlns:a16="http://schemas.microsoft.com/office/drawing/2014/main" id="{C6EDB99A-A0D7-4C48-96D0-33CD81E79950}"/>
              </a:ext>
            </a:extLst>
          </p:cNvPr>
          <p:cNvPicPr>
            <a:picLocks noChangeAspect="1"/>
          </p:cNvPicPr>
          <p:nvPr/>
        </p:nvPicPr>
        <p:blipFill rotWithShape="1">
          <a:blip r:embed="rId2"/>
          <a:srcRect l="84073" t="77161" r="9514" b="12692"/>
          <a:stretch/>
        </p:blipFill>
        <p:spPr>
          <a:xfrm>
            <a:off x="9927671" y="3487521"/>
            <a:ext cx="650579" cy="1460185"/>
          </a:xfrm>
          <a:prstGeom prst="rect">
            <a:avLst/>
          </a:prstGeom>
        </p:spPr>
      </p:pic>
      <p:sp>
        <p:nvSpPr>
          <p:cNvPr id="2" name="Rechthoek 1">
            <a:extLst>
              <a:ext uri="{FF2B5EF4-FFF2-40B4-BE49-F238E27FC236}">
                <a16:creationId xmlns:a16="http://schemas.microsoft.com/office/drawing/2014/main" id="{A0233757-64DE-4CCF-494E-F0234CCED56B}"/>
              </a:ext>
            </a:extLst>
          </p:cNvPr>
          <p:cNvSpPr/>
          <p:nvPr/>
        </p:nvSpPr>
        <p:spPr>
          <a:xfrm>
            <a:off x="1929590" y="1601992"/>
            <a:ext cx="8005135" cy="3137787"/>
          </a:xfrm>
          <a:prstGeom prst="rect">
            <a:avLst/>
          </a:prstGeom>
          <a:solidFill>
            <a:srgbClr val="00A4C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2667" dirty="0">
                <a:latin typeface="Meta Pro Light" panose="02000506040000020004" pitchFamily="2" charset="0"/>
              </a:rPr>
              <a:t>dubo@oost-vlaanderen.be</a:t>
            </a:r>
          </a:p>
          <a:p>
            <a:pPr algn="ctr"/>
            <a:r>
              <a:rPr lang="nl-BE" sz="2667" dirty="0">
                <a:latin typeface="Meta Pro Light" panose="02000506040000020004" pitchFamily="2" charset="0"/>
              </a:rPr>
              <a:t>09 267 78 07</a:t>
            </a:r>
          </a:p>
          <a:p>
            <a:pPr algn="ctr"/>
            <a:endParaRPr lang="nl-BE" sz="2667" dirty="0">
              <a:latin typeface="Meta Pro Light" panose="02000506040000020004" pitchFamily="2" charset="0"/>
            </a:endParaRPr>
          </a:p>
          <a:p>
            <a:pPr algn="ctr"/>
            <a:r>
              <a:rPr lang="nl-BE" sz="2667" dirty="0">
                <a:latin typeface="Meta Pro Light" panose="02000506040000020004" pitchFamily="2" charset="0"/>
              </a:rPr>
              <a:t>niels.luyten@oost-vlaanderen.be</a:t>
            </a:r>
          </a:p>
          <a:p>
            <a:pPr algn="ctr"/>
            <a:r>
              <a:rPr lang="nl-BE" sz="2667" dirty="0">
                <a:latin typeface="Meta Pro Light" panose="02000506040000020004" pitchFamily="2" charset="0"/>
              </a:rPr>
              <a:t>0470 71 04 70</a:t>
            </a:r>
          </a:p>
          <a:p>
            <a:pPr algn="ctr"/>
            <a:endParaRPr lang="nl-BE" sz="2667" dirty="0">
              <a:latin typeface="Meta Pro Light" panose="02000506040000020004" pitchFamily="2" charset="0"/>
            </a:endParaRPr>
          </a:p>
          <a:p>
            <a:pPr algn="ctr"/>
            <a:r>
              <a:rPr lang="nl-BE" sz="2667" dirty="0">
                <a:latin typeface="Meta Pro Light" panose="02000506040000020004" pitchFamily="2" charset="0"/>
              </a:rPr>
              <a:t>www.oost-vlaanderen.be/natuurinclusief-bouw</a:t>
            </a:r>
          </a:p>
        </p:txBody>
      </p:sp>
      <p:pic>
        <p:nvPicPr>
          <p:cNvPr id="4" name="Afbeelding 3" descr="Afbeelding met tekst, Lettertype, logo, schermopname&#10;&#10;Door AI gegenereerde inhoud is mogelijk onjuist.">
            <a:extLst>
              <a:ext uri="{FF2B5EF4-FFF2-40B4-BE49-F238E27FC236}">
                <a16:creationId xmlns:a16="http://schemas.microsoft.com/office/drawing/2014/main" id="{038E28CB-B357-348B-C35E-56EE3D5551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9590" y="4947706"/>
            <a:ext cx="8005135" cy="1335594"/>
          </a:xfrm>
          <a:prstGeom prst="rect">
            <a:avLst/>
          </a:prstGeom>
        </p:spPr>
      </p:pic>
    </p:spTree>
    <p:extLst>
      <p:ext uri="{BB962C8B-B14F-4D97-AF65-F5344CB8AC3E}">
        <p14:creationId xmlns:p14="http://schemas.microsoft.com/office/powerpoint/2010/main" val="3034909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7BA7E9-D56D-AFCE-B7AA-67712DAD7327}"/>
            </a:ext>
          </a:extLst>
        </p:cNvPr>
        <p:cNvGrpSpPr/>
        <p:nvPr/>
      </p:nvGrpSpPr>
      <p:grpSpPr>
        <a:xfrm>
          <a:off x="0" y="0"/>
          <a:ext cx="0" cy="0"/>
          <a:chOff x="0" y="0"/>
          <a:chExt cx="0" cy="0"/>
        </a:xfrm>
      </p:grpSpPr>
      <p:pic>
        <p:nvPicPr>
          <p:cNvPr id="15" name="Tijdelijke aanduiding voor inhoud 4">
            <a:extLst>
              <a:ext uri="{FF2B5EF4-FFF2-40B4-BE49-F238E27FC236}">
                <a16:creationId xmlns:a16="http://schemas.microsoft.com/office/drawing/2014/main" id="{314EDEAC-1E3F-AFB3-3E60-81606716EBF5}"/>
              </a:ext>
            </a:extLst>
          </p:cNvPr>
          <p:cNvPicPr>
            <a:picLocks noChangeAspect="1"/>
          </p:cNvPicPr>
          <p:nvPr/>
        </p:nvPicPr>
        <p:blipFill rotWithShape="1">
          <a:blip r:embed="rId3">
            <a:extLst>
              <a:ext uri="{28A0092B-C50C-407E-A947-70E740481C1C}">
                <a14:useLocalDpi xmlns:a14="http://schemas.microsoft.com/office/drawing/2010/main" val="0"/>
              </a:ext>
            </a:extLst>
          </a:blip>
          <a:srcRect l="10857" t="17825" r="72149" b="65053"/>
          <a:stretch>
            <a:fillRect/>
          </a:stretch>
        </p:blipFill>
        <p:spPr>
          <a:xfrm>
            <a:off x="1625466" y="1176955"/>
            <a:ext cx="1164657" cy="1174284"/>
          </a:xfrm>
          <a:prstGeom prst="ellipse">
            <a:avLst/>
          </a:prstGeom>
        </p:spPr>
      </p:pic>
      <p:pic>
        <p:nvPicPr>
          <p:cNvPr id="11" name="Tijdelijke aanduiding voor inhoud 4">
            <a:extLst>
              <a:ext uri="{FF2B5EF4-FFF2-40B4-BE49-F238E27FC236}">
                <a16:creationId xmlns:a16="http://schemas.microsoft.com/office/drawing/2014/main" id="{23AF2438-8BA5-3C9E-A8C9-7FB64DA32EBA}"/>
              </a:ext>
            </a:extLst>
          </p:cNvPr>
          <p:cNvPicPr>
            <a:picLocks noChangeAspect="1"/>
          </p:cNvPicPr>
          <p:nvPr/>
        </p:nvPicPr>
        <p:blipFill rotWithShape="1">
          <a:blip r:embed="rId3">
            <a:extLst>
              <a:ext uri="{28A0092B-C50C-407E-A947-70E740481C1C}">
                <a14:useLocalDpi xmlns:a14="http://schemas.microsoft.com/office/drawing/2010/main" val="0"/>
              </a:ext>
            </a:extLst>
          </a:blip>
          <a:srcRect t="45924" r="77935" b="38365"/>
          <a:stretch>
            <a:fillRect/>
          </a:stretch>
        </p:blipFill>
        <p:spPr>
          <a:xfrm>
            <a:off x="1289393" y="4264105"/>
            <a:ext cx="1513965" cy="1078031"/>
          </a:xfrm>
          <a:prstGeom prst="ellipse">
            <a:avLst/>
          </a:prstGeom>
        </p:spPr>
      </p:pic>
      <p:pic>
        <p:nvPicPr>
          <p:cNvPr id="5" name="Afbeelding 4">
            <a:extLst>
              <a:ext uri="{FF2B5EF4-FFF2-40B4-BE49-F238E27FC236}">
                <a16:creationId xmlns:a16="http://schemas.microsoft.com/office/drawing/2014/main" id="{03A85C71-2351-D89E-CB7D-DF75E39560D4}"/>
              </a:ext>
            </a:extLst>
          </p:cNvPr>
          <p:cNvPicPr>
            <a:picLocks noChangeAspect="1"/>
          </p:cNvPicPr>
          <p:nvPr/>
        </p:nvPicPr>
        <p:blipFill>
          <a:blip r:embed="rId4"/>
          <a:stretch>
            <a:fillRect/>
          </a:stretch>
        </p:blipFill>
        <p:spPr>
          <a:xfrm>
            <a:off x="3331594" y="4264105"/>
            <a:ext cx="6688706" cy="1298626"/>
          </a:xfrm>
          <a:prstGeom prst="rect">
            <a:avLst/>
          </a:prstGeom>
        </p:spPr>
      </p:pic>
      <p:pic>
        <p:nvPicPr>
          <p:cNvPr id="7" name="Afbeelding 6">
            <a:extLst>
              <a:ext uri="{FF2B5EF4-FFF2-40B4-BE49-F238E27FC236}">
                <a16:creationId xmlns:a16="http://schemas.microsoft.com/office/drawing/2014/main" id="{66F2E9A0-049B-4908-83E4-C88E1D14D50D}"/>
              </a:ext>
            </a:extLst>
          </p:cNvPr>
          <p:cNvPicPr>
            <a:picLocks noChangeAspect="1"/>
          </p:cNvPicPr>
          <p:nvPr/>
        </p:nvPicPr>
        <p:blipFill>
          <a:blip r:embed="rId5"/>
          <a:stretch>
            <a:fillRect/>
          </a:stretch>
        </p:blipFill>
        <p:spPr>
          <a:xfrm>
            <a:off x="3331594" y="1176955"/>
            <a:ext cx="6688706" cy="1416941"/>
          </a:xfrm>
          <a:prstGeom prst="rect">
            <a:avLst/>
          </a:prstGeom>
        </p:spPr>
      </p:pic>
      <p:sp>
        <p:nvSpPr>
          <p:cNvPr id="8" name="Titel 1">
            <a:extLst>
              <a:ext uri="{FF2B5EF4-FFF2-40B4-BE49-F238E27FC236}">
                <a16:creationId xmlns:a16="http://schemas.microsoft.com/office/drawing/2014/main" id="{2D26D244-31A1-6E64-65EA-64E8C2780909}"/>
              </a:ext>
            </a:extLst>
          </p:cNvPr>
          <p:cNvSpPr>
            <a:spLocks noGrp="1"/>
          </p:cNvSpPr>
          <p:nvPr>
            <p:ph type="title"/>
          </p:nvPr>
        </p:nvSpPr>
        <p:spPr>
          <a:xfrm>
            <a:off x="838200" y="365126"/>
            <a:ext cx="10515600" cy="973668"/>
          </a:xfrm>
        </p:spPr>
        <p:txBody>
          <a:bodyPr/>
          <a:lstStyle/>
          <a:p>
            <a:r>
              <a:rPr lang="nl-NL" dirty="0"/>
              <a:t>2015</a:t>
            </a:r>
          </a:p>
        </p:txBody>
      </p:sp>
      <p:pic>
        <p:nvPicPr>
          <p:cNvPr id="9" name="Tijdelijke aanduiding voor inhoud 9" descr="Afbeelding met buitenshuis, gebouw, vogel, snavel&#10;&#10;Automatisch gegenereerde beschrijving">
            <a:extLst>
              <a:ext uri="{FF2B5EF4-FFF2-40B4-BE49-F238E27FC236}">
                <a16:creationId xmlns:a16="http://schemas.microsoft.com/office/drawing/2014/main" id="{BBD360DD-4974-D246-C219-055963FAB417}"/>
              </a:ext>
            </a:extLst>
          </p:cNvPr>
          <p:cNvPicPr>
            <a:picLocks noGrp="1" noChangeAspect="1"/>
          </p:cNvPicPr>
          <p:nvPr>
            <p:ph idx="1"/>
          </p:nvPr>
        </p:nvPicPr>
        <p:blipFill rotWithShape="1">
          <a:blip r:embed="rId6"/>
          <a:srcRect l="53617" t="28916" r="22163" b="33346"/>
          <a:stretch>
            <a:fillRect/>
          </a:stretch>
        </p:blipFill>
        <p:spPr>
          <a:xfrm>
            <a:off x="3781691" y="2625246"/>
            <a:ext cx="1298626" cy="1298626"/>
          </a:xfrm>
          <a:prstGeom prst="ellipse">
            <a:avLst/>
          </a:prstGeom>
        </p:spPr>
      </p:pic>
      <p:pic>
        <p:nvPicPr>
          <p:cNvPr id="13" name="Afbeelding 12">
            <a:extLst>
              <a:ext uri="{FF2B5EF4-FFF2-40B4-BE49-F238E27FC236}">
                <a16:creationId xmlns:a16="http://schemas.microsoft.com/office/drawing/2014/main" id="{0CE2495C-6E4F-20A4-931A-FF2426A6CF0A}"/>
              </a:ext>
            </a:extLst>
          </p:cNvPr>
          <p:cNvPicPr>
            <a:picLocks noChangeAspect="1"/>
          </p:cNvPicPr>
          <p:nvPr/>
        </p:nvPicPr>
        <p:blipFill rotWithShape="1">
          <a:blip r:embed="rId7">
            <a:extLst>
              <a:ext uri="{28A0092B-C50C-407E-A947-70E740481C1C}">
                <a14:useLocalDpi xmlns:a14="http://schemas.microsoft.com/office/drawing/2010/main" val="0"/>
              </a:ext>
            </a:extLst>
          </a:blip>
          <a:srcRect l="18500" r="6500"/>
          <a:stretch>
            <a:fillRect/>
          </a:stretch>
        </p:blipFill>
        <p:spPr>
          <a:xfrm>
            <a:off x="5213144" y="2615553"/>
            <a:ext cx="1329976" cy="1329976"/>
          </a:xfrm>
          <a:prstGeom prst="ellipse">
            <a:avLst/>
          </a:prstGeom>
        </p:spPr>
      </p:pic>
      <p:pic>
        <p:nvPicPr>
          <p:cNvPr id="8194" name="Picture 2">
            <a:extLst>
              <a:ext uri="{FF2B5EF4-FFF2-40B4-BE49-F238E27FC236}">
                <a16:creationId xmlns:a16="http://schemas.microsoft.com/office/drawing/2014/main" id="{5DF30493-F340-EA3D-5033-E67FC60AF5F9}"/>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25450" t="29644" r="20515" b="20842"/>
          <a:stretch>
            <a:fillRect/>
          </a:stretch>
        </p:blipFill>
        <p:spPr bwMode="auto">
          <a:xfrm>
            <a:off x="6675947" y="2593896"/>
            <a:ext cx="1369705" cy="1329976"/>
          </a:xfrm>
          <a:prstGeom prst="ellipse">
            <a:avLst/>
          </a:prstGeom>
          <a:noFill/>
          <a:extLst>
            <a:ext uri="{909E8E84-426E-40DD-AFC4-6F175D3DCCD1}">
              <a14:hiddenFill xmlns:a14="http://schemas.microsoft.com/office/drawing/2010/main">
                <a:solidFill>
                  <a:srgbClr val="FFFFFF"/>
                </a:solidFill>
              </a14:hiddenFill>
            </a:ext>
          </a:extLst>
        </p:spPr>
      </p:pic>
      <p:pic>
        <p:nvPicPr>
          <p:cNvPr id="16" name="Afbeelding 15">
            <a:extLst>
              <a:ext uri="{FF2B5EF4-FFF2-40B4-BE49-F238E27FC236}">
                <a16:creationId xmlns:a16="http://schemas.microsoft.com/office/drawing/2014/main" id="{42E89150-9E2C-4992-C8EC-C90CD2DB7DAE}"/>
              </a:ext>
            </a:extLst>
          </p:cNvPr>
          <p:cNvPicPr>
            <a:picLocks noChangeAspect="1"/>
          </p:cNvPicPr>
          <p:nvPr/>
        </p:nvPicPr>
        <p:blipFill rotWithShape="1">
          <a:blip r:embed="rId9">
            <a:extLst>
              <a:ext uri="{28A0092B-C50C-407E-A947-70E740481C1C}">
                <a14:useLocalDpi xmlns:a14="http://schemas.microsoft.com/office/drawing/2010/main" val="0"/>
              </a:ext>
            </a:extLst>
          </a:blip>
          <a:srcRect t="42907" b="801"/>
          <a:stretch>
            <a:fillRect/>
          </a:stretch>
        </p:blipFill>
        <p:spPr>
          <a:xfrm>
            <a:off x="8178479" y="2609571"/>
            <a:ext cx="1298626" cy="1298626"/>
          </a:xfrm>
          <a:prstGeom prst="ellipse">
            <a:avLst/>
          </a:prstGeom>
        </p:spPr>
      </p:pic>
      <p:pic>
        <p:nvPicPr>
          <p:cNvPr id="17" name="Picture 2" descr="Alles wat u moet weten over de EPC-score van uw woning | De Standaard">
            <a:extLst>
              <a:ext uri="{FF2B5EF4-FFF2-40B4-BE49-F238E27FC236}">
                <a16:creationId xmlns:a16="http://schemas.microsoft.com/office/drawing/2014/main" id="{A292A1AB-DB4C-D297-6651-E555BD02762F}"/>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t="68799" b="5368"/>
          <a:stretch>
            <a:fillRect/>
          </a:stretch>
        </p:blipFill>
        <p:spPr bwMode="auto">
          <a:xfrm>
            <a:off x="4126629" y="5780833"/>
            <a:ext cx="2295007" cy="74087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Alles wat u moet weten over de EPC-score van uw woning | De Standaard">
            <a:extLst>
              <a:ext uri="{FF2B5EF4-FFF2-40B4-BE49-F238E27FC236}">
                <a16:creationId xmlns:a16="http://schemas.microsoft.com/office/drawing/2014/main" id="{86B52529-59C1-B5AB-FFD5-E82842562F94}"/>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t="5860" b="68633"/>
          <a:stretch>
            <a:fillRect/>
          </a:stretch>
        </p:blipFill>
        <p:spPr bwMode="auto">
          <a:xfrm>
            <a:off x="6675947" y="5761354"/>
            <a:ext cx="2295007" cy="731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32165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8194"/>
                                        </p:tgtEl>
                                        <p:attrNameLst>
                                          <p:attrName>style.visibility</p:attrName>
                                        </p:attrNameLst>
                                      </p:cBhvr>
                                      <p:to>
                                        <p:strVal val="visible"/>
                                      </p:to>
                                    </p:set>
                                    <p:animEffect transition="in" filter="fade">
                                      <p:cBhvr>
                                        <p:cTn id="13" dur="500"/>
                                        <p:tgtEl>
                                          <p:spTgt spid="8194"/>
                                        </p:tgtEl>
                                      </p:cBhvr>
                                    </p:animEffect>
                                  </p:childTnLst>
                                </p:cTn>
                              </p:par>
                              <p:par>
                                <p:cTn id="14" presetID="10"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par>
                                <p:cTn id="22" presetID="10" presetClass="entr" presetSubtype="0"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A7FFBF-8A3E-A30B-29FC-834F4EAB7CA1}"/>
            </a:ext>
          </a:extLst>
        </p:cNvPr>
        <p:cNvGrpSpPr/>
        <p:nvPr/>
      </p:nvGrpSpPr>
      <p:grpSpPr>
        <a:xfrm>
          <a:off x="0" y="0"/>
          <a:ext cx="0" cy="0"/>
          <a:chOff x="0" y="0"/>
          <a:chExt cx="0" cy="0"/>
        </a:xfrm>
      </p:grpSpPr>
      <p:pic>
        <p:nvPicPr>
          <p:cNvPr id="16" name="Picture 2" descr="Kaart grensregio Interreg IV">
            <a:extLst>
              <a:ext uri="{FF2B5EF4-FFF2-40B4-BE49-F238E27FC236}">
                <a16:creationId xmlns:a16="http://schemas.microsoft.com/office/drawing/2014/main" id="{F14AA340-F0E4-9759-678C-2270F6F9B8D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8947" r="2147"/>
          <a:stretch>
            <a:fillRect/>
          </a:stretch>
        </p:blipFill>
        <p:spPr bwMode="auto">
          <a:xfrm>
            <a:off x="645695" y="588536"/>
            <a:ext cx="9715776" cy="6035784"/>
          </a:xfrm>
          <a:prstGeom prst="rect">
            <a:avLst/>
          </a:prstGeom>
          <a:noFill/>
          <a:extLst>
            <a:ext uri="{909E8E84-426E-40DD-AFC4-6F175D3DCCD1}">
              <a14:hiddenFill xmlns:a14="http://schemas.microsoft.com/office/drawing/2010/main">
                <a:solidFill>
                  <a:srgbClr val="FFFFFF"/>
                </a:solidFill>
              </a14:hiddenFill>
            </a:ext>
          </a:extLst>
        </p:spPr>
      </p:pic>
      <p:pic>
        <p:nvPicPr>
          <p:cNvPr id="15" name="Tijdelijke aanduiding voor inhoud 4">
            <a:extLst>
              <a:ext uri="{FF2B5EF4-FFF2-40B4-BE49-F238E27FC236}">
                <a16:creationId xmlns:a16="http://schemas.microsoft.com/office/drawing/2014/main" id="{73C5B3CB-B351-FC04-124D-CB64885D752D}"/>
              </a:ext>
            </a:extLst>
          </p:cNvPr>
          <p:cNvPicPr>
            <a:picLocks noChangeAspect="1"/>
          </p:cNvPicPr>
          <p:nvPr/>
        </p:nvPicPr>
        <p:blipFill rotWithShape="1">
          <a:blip r:embed="rId4">
            <a:extLst>
              <a:ext uri="{28A0092B-C50C-407E-A947-70E740481C1C}">
                <a14:useLocalDpi xmlns:a14="http://schemas.microsoft.com/office/drawing/2010/main" val="0"/>
              </a:ext>
            </a:extLst>
          </a:blip>
          <a:srcRect l="10857" t="17825" r="72149" b="65053"/>
          <a:stretch>
            <a:fillRect/>
          </a:stretch>
        </p:blipFill>
        <p:spPr>
          <a:xfrm>
            <a:off x="374296" y="5216677"/>
            <a:ext cx="799986" cy="806599"/>
          </a:xfrm>
          <a:prstGeom prst="ellipse">
            <a:avLst/>
          </a:prstGeom>
        </p:spPr>
      </p:pic>
      <p:pic>
        <p:nvPicPr>
          <p:cNvPr id="11" name="Tijdelijke aanduiding voor inhoud 4">
            <a:extLst>
              <a:ext uri="{FF2B5EF4-FFF2-40B4-BE49-F238E27FC236}">
                <a16:creationId xmlns:a16="http://schemas.microsoft.com/office/drawing/2014/main" id="{1DAEE8EE-E986-7237-9945-78AC76F15C1D}"/>
              </a:ext>
            </a:extLst>
          </p:cNvPr>
          <p:cNvPicPr>
            <a:picLocks noChangeAspect="1"/>
          </p:cNvPicPr>
          <p:nvPr/>
        </p:nvPicPr>
        <p:blipFill rotWithShape="1">
          <a:blip r:embed="rId4">
            <a:extLst>
              <a:ext uri="{28A0092B-C50C-407E-A947-70E740481C1C}">
                <a14:useLocalDpi xmlns:a14="http://schemas.microsoft.com/office/drawing/2010/main" val="0"/>
              </a:ext>
            </a:extLst>
          </a:blip>
          <a:srcRect t="45924" r="77935" b="38365"/>
          <a:stretch>
            <a:fillRect/>
          </a:stretch>
        </p:blipFill>
        <p:spPr>
          <a:xfrm>
            <a:off x="134361" y="6023276"/>
            <a:ext cx="1039921" cy="740484"/>
          </a:xfrm>
          <a:prstGeom prst="ellipse">
            <a:avLst/>
          </a:prstGeom>
        </p:spPr>
      </p:pic>
      <p:pic>
        <p:nvPicPr>
          <p:cNvPr id="36" name="Picture 2" descr="Interreg Vlaanderen-Nederland en Interreg Maas-Rijn | Provincie  Vlaams-Brabant">
            <a:extLst>
              <a:ext uri="{FF2B5EF4-FFF2-40B4-BE49-F238E27FC236}">
                <a16:creationId xmlns:a16="http://schemas.microsoft.com/office/drawing/2014/main" id="{F8620F11-2513-1DB4-7C36-08DF673D1DA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9522" b="61852"/>
          <a:stretch>
            <a:fillRect/>
          </a:stretch>
        </p:blipFill>
        <p:spPr bwMode="auto">
          <a:xfrm>
            <a:off x="2667000" y="5467354"/>
            <a:ext cx="6211396" cy="11569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301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F98620-A04C-44A5-E3CD-14568EC82178}"/>
            </a:ext>
          </a:extLst>
        </p:cNvPr>
        <p:cNvGrpSpPr/>
        <p:nvPr/>
      </p:nvGrpSpPr>
      <p:grpSpPr>
        <a:xfrm>
          <a:off x="0" y="0"/>
          <a:ext cx="0" cy="0"/>
          <a:chOff x="0" y="0"/>
          <a:chExt cx="0" cy="0"/>
        </a:xfrm>
      </p:grpSpPr>
      <p:pic>
        <p:nvPicPr>
          <p:cNvPr id="35" name="Picture 2" descr="Kaart grensregio Interreg IV">
            <a:extLst>
              <a:ext uri="{FF2B5EF4-FFF2-40B4-BE49-F238E27FC236}">
                <a16:creationId xmlns:a16="http://schemas.microsoft.com/office/drawing/2014/main" id="{7A764273-A2EE-E215-A482-B958C74983F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8947" r="2147"/>
          <a:stretch>
            <a:fillRect/>
          </a:stretch>
        </p:blipFill>
        <p:spPr bwMode="auto">
          <a:xfrm>
            <a:off x="654321" y="580881"/>
            <a:ext cx="9715776" cy="6035784"/>
          </a:xfrm>
          <a:prstGeom prst="rect">
            <a:avLst/>
          </a:prstGeom>
          <a:noFill/>
          <a:extLst>
            <a:ext uri="{909E8E84-426E-40DD-AFC4-6F175D3DCCD1}">
              <a14:hiddenFill xmlns:a14="http://schemas.microsoft.com/office/drawing/2010/main">
                <a:solidFill>
                  <a:srgbClr val="FFFFFF"/>
                </a:solidFill>
              </a14:hiddenFill>
            </a:ext>
          </a:extLst>
        </p:spPr>
      </p:pic>
      <p:pic>
        <p:nvPicPr>
          <p:cNvPr id="16" name="Afbeelding 15">
            <a:extLst>
              <a:ext uri="{FF2B5EF4-FFF2-40B4-BE49-F238E27FC236}">
                <a16:creationId xmlns:a16="http://schemas.microsoft.com/office/drawing/2014/main" id="{EAA6A50B-DBF1-1135-A616-25065C50E48C}"/>
              </a:ext>
            </a:extLst>
          </p:cNvPr>
          <p:cNvPicPr>
            <a:picLocks noChangeAspect="1"/>
          </p:cNvPicPr>
          <p:nvPr/>
        </p:nvPicPr>
        <p:blipFill>
          <a:blip r:embed="rId4">
            <a:duotone>
              <a:schemeClr val="bg2">
                <a:shade val="45000"/>
                <a:satMod val="135000"/>
              </a:schemeClr>
              <a:prstClr val="white"/>
            </a:duotone>
          </a:blip>
          <a:stretch>
            <a:fillRect/>
          </a:stretch>
        </p:blipFill>
        <p:spPr>
          <a:xfrm>
            <a:off x="645695" y="0"/>
            <a:ext cx="9821646" cy="5353797"/>
          </a:xfrm>
          <a:prstGeom prst="rect">
            <a:avLst/>
          </a:prstGeom>
        </p:spPr>
      </p:pic>
      <p:sp>
        <p:nvSpPr>
          <p:cNvPr id="2" name="Titel 1">
            <a:extLst>
              <a:ext uri="{FF2B5EF4-FFF2-40B4-BE49-F238E27FC236}">
                <a16:creationId xmlns:a16="http://schemas.microsoft.com/office/drawing/2014/main" id="{37DBFD31-7A4D-C877-713D-774B8E63712B}"/>
              </a:ext>
            </a:extLst>
          </p:cNvPr>
          <p:cNvSpPr txBox="1">
            <a:spLocks/>
          </p:cNvSpPr>
          <p:nvPr/>
        </p:nvSpPr>
        <p:spPr>
          <a:xfrm>
            <a:off x="645695" y="355271"/>
            <a:ext cx="10515600" cy="97366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C86B02"/>
                </a:solidFill>
                <a:latin typeface="Meta Pro Thin" panose="02000406060000020004" pitchFamily="2" charset="0"/>
                <a:ea typeface="+mj-ea"/>
                <a:cs typeface="+mj-cs"/>
              </a:defRPr>
            </a:lvl1pPr>
          </a:lstStyle>
          <a:p>
            <a:r>
              <a:rPr lang="nl-NL" sz="2500" dirty="0"/>
              <a:t>Sept 2023 tem aug 2026</a:t>
            </a:r>
          </a:p>
        </p:txBody>
      </p:sp>
      <p:pic>
        <p:nvPicPr>
          <p:cNvPr id="10" name="Afbeelding 9" descr="Afbeelding met tekst, Lettertype, logo, schermopname&#10;&#10;Automatisch gegenereerde beschrijving">
            <a:extLst>
              <a:ext uri="{FF2B5EF4-FFF2-40B4-BE49-F238E27FC236}">
                <a16:creationId xmlns:a16="http://schemas.microsoft.com/office/drawing/2014/main" id="{7AF091EC-C705-6F74-DA1A-E33A3E0F2276}"/>
              </a:ext>
            </a:extLst>
          </p:cNvPr>
          <p:cNvPicPr>
            <a:picLocks noChangeAspect="1"/>
          </p:cNvPicPr>
          <p:nvPr/>
        </p:nvPicPr>
        <p:blipFill>
          <a:blip r:embed="rId5"/>
          <a:stretch>
            <a:fillRect/>
          </a:stretch>
        </p:blipFill>
        <p:spPr>
          <a:xfrm>
            <a:off x="2580930" y="5619976"/>
            <a:ext cx="6230315" cy="1119980"/>
          </a:xfrm>
          <a:prstGeom prst="rect">
            <a:avLst/>
          </a:prstGeom>
        </p:spPr>
      </p:pic>
      <p:pic>
        <p:nvPicPr>
          <p:cNvPr id="4" name="Picture 2" descr="Departement Omgeving (Vlaanderen) - Wikipedia">
            <a:extLst>
              <a:ext uri="{FF2B5EF4-FFF2-40B4-BE49-F238E27FC236}">
                <a16:creationId xmlns:a16="http://schemas.microsoft.com/office/drawing/2014/main" id="{02434CB6-BE8B-79BA-7FC6-BF813830B78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4321" y="1711499"/>
            <a:ext cx="1536749" cy="68519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0" descr="Huisstijl van de Stad Gent | Stad Gent">
            <a:extLst>
              <a:ext uri="{FF2B5EF4-FFF2-40B4-BE49-F238E27FC236}">
                <a16:creationId xmlns:a16="http://schemas.microsoft.com/office/drawing/2014/main" id="{4FE284BB-E501-F5AA-D20A-F928E879E60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16914" y="3393717"/>
            <a:ext cx="666358" cy="416473"/>
          </a:xfrm>
          <a:prstGeom prst="rect">
            <a:avLst/>
          </a:prstGeom>
          <a:noFill/>
          <a:extLst>
            <a:ext uri="{909E8E84-426E-40DD-AFC4-6F175D3DCCD1}">
              <a14:hiddenFill xmlns:a14="http://schemas.microsoft.com/office/drawing/2010/main">
                <a:solidFill>
                  <a:srgbClr val="FFFFFF"/>
                </a:solidFill>
              </a14:hiddenFill>
            </a:ext>
          </a:extLst>
        </p:spPr>
      </p:pic>
      <p:pic>
        <p:nvPicPr>
          <p:cNvPr id="7" name="Afbeelding 6">
            <a:extLst>
              <a:ext uri="{FF2B5EF4-FFF2-40B4-BE49-F238E27FC236}">
                <a16:creationId xmlns:a16="http://schemas.microsoft.com/office/drawing/2014/main" id="{D118F3BF-0F66-DCA5-E6E0-9BDE266DE9EF}"/>
              </a:ext>
            </a:extLst>
          </p:cNvPr>
          <p:cNvPicPr>
            <a:picLocks noChangeAspect="1"/>
          </p:cNvPicPr>
          <p:nvPr/>
        </p:nvPicPr>
        <p:blipFill>
          <a:blip r:embed="rId8"/>
          <a:stretch>
            <a:fillRect/>
          </a:stretch>
        </p:blipFill>
        <p:spPr>
          <a:xfrm>
            <a:off x="6736798" y="2506493"/>
            <a:ext cx="1016350" cy="340812"/>
          </a:xfrm>
          <a:prstGeom prst="rect">
            <a:avLst/>
          </a:prstGeom>
        </p:spPr>
      </p:pic>
      <p:pic>
        <p:nvPicPr>
          <p:cNvPr id="13" name="Picture 8" descr="Embuild Vlaanderen">
            <a:extLst>
              <a:ext uri="{FF2B5EF4-FFF2-40B4-BE49-F238E27FC236}">
                <a16:creationId xmlns:a16="http://schemas.microsoft.com/office/drawing/2014/main" id="{01502CFE-238B-9528-3EAB-6371F5C7CB0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13385" y="4011077"/>
            <a:ext cx="563674" cy="56367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0" descr="Duurzaam Bouwloket | Goes">
            <a:extLst>
              <a:ext uri="{FF2B5EF4-FFF2-40B4-BE49-F238E27FC236}">
                <a16:creationId xmlns:a16="http://schemas.microsoft.com/office/drawing/2014/main" id="{018A75D6-4037-BC14-884A-05BB67392DA0}"/>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39179" y="1710521"/>
            <a:ext cx="688185" cy="41647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2" descr="Nieuw logo van Terneuzen wint een prijs | Wachtebeke | hln.be">
            <a:extLst>
              <a:ext uri="{FF2B5EF4-FFF2-40B4-BE49-F238E27FC236}">
                <a16:creationId xmlns:a16="http://schemas.microsoft.com/office/drawing/2014/main" id="{E7A5A718-B3F8-51AD-8A84-B6E354BC412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16914" y="2500769"/>
            <a:ext cx="820836" cy="33353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4" descr="Hogeschool PXL | Hasselt">
            <a:extLst>
              <a:ext uri="{FF2B5EF4-FFF2-40B4-BE49-F238E27FC236}">
                <a16:creationId xmlns:a16="http://schemas.microsoft.com/office/drawing/2014/main" id="{A842A9FB-3A8C-27D3-137A-E1960E817D4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073957" y="4191408"/>
            <a:ext cx="475079" cy="475079"/>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6" descr="Natuurpunt Studie | Scivil">
            <a:extLst>
              <a:ext uri="{FF2B5EF4-FFF2-40B4-BE49-F238E27FC236}">
                <a16:creationId xmlns:a16="http://schemas.microsoft.com/office/drawing/2014/main" id="{75E2B131-7FC0-C9ED-CCE9-58612D2D6A66}"/>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502324" y="3160003"/>
            <a:ext cx="454106" cy="634654"/>
          </a:xfrm>
          <a:prstGeom prst="rect">
            <a:avLst/>
          </a:prstGeom>
          <a:noFill/>
          <a:extLst>
            <a:ext uri="{909E8E84-426E-40DD-AFC4-6F175D3DCCD1}">
              <a14:hiddenFill xmlns:a14="http://schemas.microsoft.com/office/drawing/2010/main">
                <a:solidFill>
                  <a:srgbClr val="FFFFFF"/>
                </a:solidFill>
              </a14:hiddenFill>
            </a:ext>
          </a:extLst>
        </p:spPr>
      </p:pic>
      <p:pic>
        <p:nvPicPr>
          <p:cNvPr id="22" name="Afbeelding 21">
            <a:extLst>
              <a:ext uri="{FF2B5EF4-FFF2-40B4-BE49-F238E27FC236}">
                <a16:creationId xmlns:a16="http://schemas.microsoft.com/office/drawing/2014/main" id="{642F29B7-2262-0407-40CC-D362C88E5B5F}"/>
              </a:ext>
            </a:extLst>
          </p:cNvPr>
          <p:cNvPicPr>
            <a:picLocks noChangeAspect="1"/>
          </p:cNvPicPr>
          <p:nvPr/>
        </p:nvPicPr>
        <p:blipFill rotWithShape="1">
          <a:blip r:embed="rId14"/>
          <a:srcRect l="70958" t="50000" r="15652"/>
          <a:stretch>
            <a:fillRect/>
          </a:stretch>
        </p:blipFill>
        <p:spPr>
          <a:xfrm>
            <a:off x="1741033" y="3437813"/>
            <a:ext cx="1086884" cy="533104"/>
          </a:xfrm>
          <a:prstGeom prst="rect">
            <a:avLst/>
          </a:prstGeom>
        </p:spPr>
      </p:pic>
      <p:pic>
        <p:nvPicPr>
          <p:cNvPr id="23" name="Afbeelding 22">
            <a:extLst>
              <a:ext uri="{FF2B5EF4-FFF2-40B4-BE49-F238E27FC236}">
                <a16:creationId xmlns:a16="http://schemas.microsoft.com/office/drawing/2014/main" id="{CD5F4B47-2356-1831-AC1A-548467541C8F}"/>
              </a:ext>
            </a:extLst>
          </p:cNvPr>
          <p:cNvPicPr>
            <a:picLocks noChangeAspect="1"/>
          </p:cNvPicPr>
          <p:nvPr/>
        </p:nvPicPr>
        <p:blipFill rotWithShape="1">
          <a:blip r:embed="rId14"/>
          <a:srcRect l="24992" t="50000" r="62808"/>
          <a:stretch>
            <a:fillRect/>
          </a:stretch>
        </p:blipFill>
        <p:spPr>
          <a:xfrm>
            <a:off x="7816350" y="3598773"/>
            <a:ext cx="990292" cy="533105"/>
          </a:xfrm>
          <a:prstGeom prst="rect">
            <a:avLst/>
          </a:prstGeom>
        </p:spPr>
      </p:pic>
      <p:pic>
        <p:nvPicPr>
          <p:cNvPr id="24" name="Afbeelding 23">
            <a:extLst>
              <a:ext uri="{FF2B5EF4-FFF2-40B4-BE49-F238E27FC236}">
                <a16:creationId xmlns:a16="http://schemas.microsoft.com/office/drawing/2014/main" id="{50A42ED3-FD0F-E15B-B73F-64F1B876AD73}"/>
              </a:ext>
            </a:extLst>
          </p:cNvPr>
          <p:cNvPicPr>
            <a:picLocks noChangeAspect="1"/>
          </p:cNvPicPr>
          <p:nvPr/>
        </p:nvPicPr>
        <p:blipFill rotWithShape="1">
          <a:blip r:embed="rId14"/>
          <a:srcRect l="86561" t="20844" b="31582"/>
          <a:stretch/>
        </p:blipFill>
        <p:spPr>
          <a:xfrm>
            <a:off x="6484460" y="4326941"/>
            <a:ext cx="895673" cy="416475"/>
          </a:xfrm>
          <a:prstGeom prst="rect">
            <a:avLst/>
          </a:prstGeom>
        </p:spPr>
      </p:pic>
      <p:pic>
        <p:nvPicPr>
          <p:cNvPr id="25" name="Picture 26" descr="Vogelbescherming Nederland | Natuurlijk">
            <a:extLst>
              <a:ext uri="{FF2B5EF4-FFF2-40B4-BE49-F238E27FC236}">
                <a16:creationId xmlns:a16="http://schemas.microsoft.com/office/drawing/2014/main" id="{BF608A77-ABC5-45EC-8EE4-EB1543E9563E}"/>
              </a:ext>
            </a:extLst>
          </p:cNvPr>
          <p:cNvPicPr>
            <a:picLocks noChangeAspect="1" noChangeArrowheads="1"/>
          </p:cNvPicPr>
          <p:nvPr/>
        </p:nvPicPr>
        <p:blipFill rotWithShape="1">
          <a:blip r:embed="rId15">
            <a:extLst>
              <a:ext uri="{28A0092B-C50C-407E-A947-70E740481C1C}">
                <a14:useLocalDpi xmlns:a14="http://schemas.microsoft.com/office/drawing/2010/main" val="0"/>
              </a:ext>
            </a:extLst>
          </a:blip>
          <a:srcRect l="16701" t="8230" r="10775" b="4681"/>
          <a:stretch/>
        </p:blipFill>
        <p:spPr bwMode="auto">
          <a:xfrm>
            <a:off x="7790415" y="1124463"/>
            <a:ext cx="1173376" cy="587092"/>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8" descr="Gemeenteblad 2024, 183424 | Overheid.nl &gt; Officiële bekendmakingen">
            <a:extLst>
              <a:ext uri="{FF2B5EF4-FFF2-40B4-BE49-F238E27FC236}">
                <a16:creationId xmlns:a16="http://schemas.microsoft.com/office/drawing/2014/main" id="{77DC5E7D-7FB1-BB5D-D236-468D1452E10D}"/>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358614" y="1396541"/>
            <a:ext cx="556428" cy="476938"/>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32" descr="Middelburg | Solarise">
            <a:extLst>
              <a:ext uri="{FF2B5EF4-FFF2-40B4-BE49-F238E27FC236}">
                <a16:creationId xmlns:a16="http://schemas.microsoft.com/office/drawing/2014/main" id="{189E43EA-FD5E-B741-EEF1-A528D5D62C13}"/>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369537" y="1768656"/>
            <a:ext cx="577049" cy="513169"/>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34" descr="Gemeente Weert">
            <a:extLst>
              <a:ext uri="{FF2B5EF4-FFF2-40B4-BE49-F238E27FC236}">
                <a16:creationId xmlns:a16="http://schemas.microsoft.com/office/drawing/2014/main" id="{EAD253BB-9C31-9B07-1237-7506214CDDEE}"/>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806642" y="2930043"/>
            <a:ext cx="1016351" cy="23782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36" descr="home | Inverde">
            <a:extLst>
              <a:ext uri="{FF2B5EF4-FFF2-40B4-BE49-F238E27FC236}">
                <a16:creationId xmlns:a16="http://schemas.microsoft.com/office/drawing/2014/main" id="{95B303C9-974D-4BD0-3A41-75EDD47B7D12}"/>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737300" y="4678571"/>
            <a:ext cx="1411636" cy="16939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42" descr="CAFM | Computer Aided Management System">
            <a:extLst>
              <a:ext uri="{FF2B5EF4-FFF2-40B4-BE49-F238E27FC236}">
                <a16:creationId xmlns:a16="http://schemas.microsoft.com/office/drawing/2014/main" id="{A847334F-DA0C-D79A-7E33-A8A10F64EED2}"/>
              </a:ext>
            </a:extLst>
          </p:cNvPr>
          <p:cNvPicPr>
            <a:picLocks noChangeAspect="1" noChangeArrowheads="1"/>
          </p:cNvPicPr>
          <p:nvPr/>
        </p:nvPicPr>
        <p:blipFill rotWithShape="1">
          <a:blip r:embed="rId20">
            <a:extLst>
              <a:ext uri="{28A0092B-C50C-407E-A947-70E740481C1C}">
                <a14:useLocalDpi xmlns:a14="http://schemas.microsoft.com/office/drawing/2010/main" val="0"/>
              </a:ext>
            </a:extLst>
          </a:blip>
          <a:srcRect l="6857" t="36514" r="9406" b="34978"/>
          <a:stretch/>
        </p:blipFill>
        <p:spPr bwMode="auto">
          <a:xfrm>
            <a:off x="3816914" y="1254485"/>
            <a:ext cx="1274697" cy="43397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4" descr="Eindhoven University of Technology - REDI program">
            <a:extLst>
              <a:ext uri="{FF2B5EF4-FFF2-40B4-BE49-F238E27FC236}">
                <a16:creationId xmlns:a16="http://schemas.microsoft.com/office/drawing/2014/main" id="{16FE3EC4-B239-DB84-BE9B-13754AA3EB65}"/>
              </a:ext>
            </a:extLst>
          </p:cNvPr>
          <p:cNvPicPr>
            <a:picLocks noChangeAspect="1" noChangeArrowheads="1"/>
          </p:cNvPicPr>
          <p:nvPr/>
        </p:nvPicPr>
        <p:blipFill rotWithShape="1">
          <a:blip r:embed="rId21">
            <a:extLst>
              <a:ext uri="{28A0092B-C50C-407E-A947-70E740481C1C}">
                <a14:useLocalDpi xmlns:a14="http://schemas.microsoft.com/office/drawing/2010/main" val="0"/>
              </a:ext>
            </a:extLst>
          </a:blip>
          <a:srcRect l="20904" t="24531" r="21147" b="26271"/>
          <a:stretch/>
        </p:blipFill>
        <p:spPr bwMode="auto">
          <a:xfrm>
            <a:off x="8219675" y="2072214"/>
            <a:ext cx="658721" cy="55925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46" descr="Buildwise | Technische Comités: werkprogramma's">
            <a:extLst>
              <a:ext uri="{FF2B5EF4-FFF2-40B4-BE49-F238E27FC236}">
                <a16:creationId xmlns:a16="http://schemas.microsoft.com/office/drawing/2014/main" id="{1B75FDDF-AB83-86FB-1125-8E78EEFA9FF0}"/>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607527" y="3988127"/>
            <a:ext cx="697807" cy="484754"/>
          </a:xfrm>
          <a:prstGeom prst="rect">
            <a:avLst/>
          </a:prstGeom>
          <a:noFill/>
          <a:extLst>
            <a:ext uri="{909E8E84-426E-40DD-AFC4-6F175D3DCCD1}">
              <a14:hiddenFill xmlns:a14="http://schemas.microsoft.com/office/drawing/2010/main">
                <a:solidFill>
                  <a:srgbClr val="FFFFFF"/>
                </a:solidFill>
              </a14:hiddenFill>
            </a:ext>
          </a:extLst>
        </p:spPr>
      </p:pic>
      <p:pic>
        <p:nvPicPr>
          <p:cNvPr id="33" name="Afbeelding 32">
            <a:extLst>
              <a:ext uri="{FF2B5EF4-FFF2-40B4-BE49-F238E27FC236}">
                <a16:creationId xmlns:a16="http://schemas.microsoft.com/office/drawing/2014/main" id="{87371C52-5BE0-87FC-EFA6-9F2DDA93E039}"/>
              </a:ext>
            </a:extLst>
          </p:cNvPr>
          <p:cNvPicPr>
            <a:picLocks noChangeAspect="1"/>
          </p:cNvPicPr>
          <p:nvPr/>
        </p:nvPicPr>
        <p:blipFill rotWithShape="1">
          <a:blip r:embed="rId14"/>
          <a:srcRect l="40103" t="8527" r="46507" b="41473"/>
          <a:stretch>
            <a:fillRect/>
          </a:stretch>
        </p:blipFill>
        <p:spPr>
          <a:xfrm>
            <a:off x="6031916" y="2913132"/>
            <a:ext cx="883126" cy="433163"/>
          </a:xfrm>
          <a:prstGeom prst="rect">
            <a:avLst/>
          </a:prstGeom>
        </p:spPr>
      </p:pic>
      <p:pic>
        <p:nvPicPr>
          <p:cNvPr id="37" name="Picture 2" descr="Interreg Vlaanderen-Nederland en Interreg Maas-Rijn | Provincie  Vlaams-Brabant">
            <a:extLst>
              <a:ext uri="{FF2B5EF4-FFF2-40B4-BE49-F238E27FC236}">
                <a16:creationId xmlns:a16="http://schemas.microsoft.com/office/drawing/2014/main" id="{AC0E3FEA-EFE8-5169-DA08-2080ED9F8699}"/>
              </a:ext>
            </a:extLst>
          </p:cNvPr>
          <p:cNvPicPr>
            <a:picLocks noChangeAspect="1" noChangeArrowheads="1"/>
          </p:cNvPicPr>
          <p:nvPr/>
        </p:nvPicPr>
        <p:blipFill rotWithShape="1">
          <a:blip r:embed="rId23">
            <a:extLst>
              <a:ext uri="{28A0092B-C50C-407E-A947-70E740481C1C}">
                <a14:useLocalDpi xmlns:a14="http://schemas.microsoft.com/office/drawing/2010/main" val="0"/>
              </a:ext>
            </a:extLst>
          </a:blip>
          <a:srcRect t="19522" b="61852"/>
          <a:stretch>
            <a:fillRect/>
          </a:stretch>
        </p:blipFill>
        <p:spPr bwMode="auto">
          <a:xfrm>
            <a:off x="2590389" y="7023721"/>
            <a:ext cx="6211396" cy="1156966"/>
          </a:xfrm>
          <a:prstGeom prst="rect">
            <a:avLst/>
          </a:prstGeom>
          <a:noFill/>
          <a:extLst>
            <a:ext uri="{909E8E84-426E-40DD-AFC4-6F175D3DCCD1}">
              <a14:hiddenFill xmlns:a14="http://schemas.microsoft.com/office/drawing/2010/main">
                <a:solidFill>
                  <a:srgbClr val="FFFFFF"/>
                </a:solidFill>
              </a14:hiddenFill>
            </a:ext>
          </a:extLst>
        </p:spPr>
      </p:pic>
      <p:pic>
        <p:nvPicPr>
          <p:cNvPr id="40" name="Tijdelijke aanduiding voor inhoud 4">
            <a:extLst>
              <a:ext uri="{FF2B5EF4-FFF2-40B4-BE49-F238E27FC236}">
                <a16:creationId xmlns:a16="http://schemas.microsoft.com/office/drawing/2014/main" id="{ADB81094-E256-6296-AAE2-3100D450E9DA}"/>
              </a:ext>
            </a:extLst>
          </p:cNvPr>
          <p:cNvPicPr>
            <a:picLocks noChangeAspect="1"/>
          </p:cNvPicPr>
          <p:nvPr/>
        </p:nvPicPr>
        <p:blipFill rotWithShape="1">
          <a:blip r:embed="rId24">
            <a:extLst>
              <a:ext uri="{28A0092B-C50C-407E-A947-70E740481C1C}">
                <a14:useLocalDpi xmlns:a14="http://schemas.microsoft.com/office/drawing/2010/main" val="0"/>
              </a:ext>
            </a:extLst>
          </a:blip>
          <a:srcRect l="10857" t="17825" r="72149" b="65053"/>
          <a:stretch>
            <a:fillRect/>
          </a:stretch>
        </p:blipFill>
        <p:spPr>
          <a:xfrm>
            <a:off x="374296" y="5216677"/>
            <a:ext cx="799986" cy="806599"/>
          </a:xfrm>
          <a:prstGeom prst="ellipse">
            <a:avLst/>
          </a:prstGeom>
        </p:spPr>
      </p:pic>
      <p:pic>
        <p:nvPicPr>
          <p:cNvPr id="41" name="Tijdelijke aanduiding voor inhoud 4">
            <a:extLst>
              <a:ext uri="{FF2B5EF4-FFF2-40B4-BE49-F238E27FC236}">
                <a16:creationId xmlns:a16="http://schemas.microsoft.com/office/drawing/2014/main" id="{6672CE73-765F-9EE4-5B8B-DE6B217EB2FE}"/>
              </a:ext>
            </a:extLst>
          </p:cNvPr>
          <p:cNvPicPr>
            <a:picLocks noChangeAspect="1"/>
          </p:cNvPicPr>
          <p:nvPr/>
        </p:nvPicPr>
        <p:blipFill rotWithShape="1">
          <a:blip r:embed="rId24">
            <a:extLst>
              <a:ext uri="{28A0092B-C50C-407E-A947-70E740481C1C}">
                <a14:useLocalDpi xmlns:a14="http://schemas.microsoft.com/office/drawing/2010/main" val="0"/>
              </a:ext>
            </a:extLst>
          </a:blip>
          <a:srcRect t="45924" r="77935" b="38365"/>
          <a:stretch>
            <a:fillRect/>
          </a:stretch>
        </p:blipFill>
        <p:spPr>
          <a:xfrm>
            <a:off x="134361" y="6023276"/>
            <a:ext cx="1039921" cy="740484"/>
          </a:xfrm>
          <a:prstGeom prst="ellipse">
            <a:avLst/>
          </a:prstGeom>
        </p:spPr>
      </p:pic>
      <p:pic>
        <p:nvPicPr>
          <p:cNvPr id="6" name="Afbeelding 5">
            <a:extLst>
              <a:ext uri="{FF2B5EF4-FFF2-40B4-BE49-F238E27FC236}">
                <a16:creationId xmlns:a16="http://schemas.microsoft.com/office/drawing/2014/main" id="{A3AFA9FA-3CF7-EC96-71DE-3085D8846EF8}"/>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3422624" y="3909170"/>
            <a:ext cx="1464722" cy="282238"/>
          </a:xfrm>
          <a:prstGeom prst="rect">
            <a:avLst/>
          </a:prstGeom>
        </p:spPr>
      </p:pic>
    </p:spTree>
    <p:extLst>
      <p:ext uri="{BB962C8B-B14F-4D97-AF65-F5344CB8AC3E}">
        <p14:creationId xmlns:p14="http://schemas.microsoft.com/office/powerpoint/2010/main" val="36702846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68F24B-0DAD-088F-466D-3621C1C0E580}"/>
            </a:ext>
          </a:extLst>
        </p:cNvPr>
        <p:cNvGrpSpPr/>
        <p:nvPr/>
      </p:nvGrpSpPr>
      <p:grpSpPr>
        <a:xfrm>
          <a:off x="0" y="0"/>
          <a:ext cx="0" cy="0"/>
          <a:chOff x="0" y="0"/>
          <a:chExt cx="0" cy="0"/>
        </a:xfrm>
      </p:grpSpPr>
      <p:pic>
        <p:nvPicPr>
          <p:cNvPr id="16" name="Afbeelding 15">
            <a:extLst>
              <a:ext uri="{FF2B5EF4-FFF2-40B4-BE49-F238E27FC236}">
                <a16:creationId xmlns:a16="http://schemas.microsoft.com/office/drawing/2014/main" id="{C5927E8B-054E-1111-AE32-7023B684E71E}"/>
              </a:ext>
            </a:extLst>
          </p:cNvPr>
          <p:cNvPicPr>
            <a:picLocks noChangeAspect="1"/>
          </p:cNvPicPr>
          <p:nvPr/>
        </p:nvPicPr>
        <p:blipFill>
          <a:blip r:embed="rId3">
            <a:duotone>
              <a:schemeClr val="bg2">
                <a:shade val="45000"/>
                <a:satMod val="135000"/>
              </a:schemeClr>
              <a:prstClr val="white"/>
            </a:duotone>
          </a:blip>
          <a:stretch>
            <a:fillRect/>
          </a:stretch>
        </p:blipFill>
        <p:spPr>
          <a:xfrm>
            <a:off x="1178380" y="-5529791"/>
            <a:ext cx="9821646" cy="5353797"/>
          </a:xfrm>
          <a:prstGeom prst="rect">
            <a:avLst/>
          </a:prstGeom>
        </p:spPr>
      </p:pic>
      <p:pic>
        <p:nvPicPr>
          <p:cNvPr id="10" name="Afbeelding 9" descr="Afbeelding met tekst, Lettertype, logo, schermopname&#10;&#10;Automatisch gegenereerde beschrijving">
            <a:extLst>
              <a:ext uri="{FF2B5EF4-FFF2-40B4-BE49-F238E27FC236}">
                <a16:creationId xmlns:a16="http://schemas.microsoft.com/office/drawing/2014/main" id="{8C795E37-2ADF-31C8-C154-1D3265BD1459}"/>
              </a:ext>
            </a:extLst>
          </p:cNvPr>
          <p:cNvPicPr>
            <a:picLocks noChangeAspect="1"/>
          </p:cNvPicPr>
          <p:nvPr/>
        </p:nvPicPr>
        <p:blipFill>
          <a:blip r:embed="rId4"/>
          <a:stretch>
            <a:fillRect/>
          </a:stretch>
        </p:blipFill>
        <p:spPr>
          <a:xfrm>
            <a:off x="4272652" y="120842"/>
            <a:ext cx="4031706" cy="724751"/>
          </a:xfrm>
          <a:prstGeom prst="rect">
            <a:avLst/>
          </a:prstGeom>
        </p:spPr>
      </p:pic>
      <p:pic>
        <p:nvPicPr>
          <p:cNvPr id="4" name="Picture 2" descr="Departement Omgeving (Vlaanderen) - Wikipedia">
            <a:extLst>
              <a:ext uri="{FF2B5EF4-FFF2-40B4-BE49-F238E27FC236}">
                <a16:creationId xmlns:a16="http://schemas.microsoft.com/office/drawing/2014/main" id="{4B80A50B-FB47-D416-797D-FBB1327583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7801" y="-68714"/>
            <a:ext cx="1536749" cy="68519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0" descr="Huisstijl van de Stad Gent | Stad Gent">
            <a:extLst>
              <a:ext uri="{FF2B5EF4-FFF2-40B4-BE49-F238E27FC236}">
                <a16:creationId xmlns:a16="http://schemas.microsoft.com/office/drawing/2014/main" id="{B186F681-6113-6361-93F6-EBACAD069E6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24166" y="-569772"/>
            <a:ext cx="666358" cy="416473"/>
          </a:xfrm>
          <a:prstGeom prst="rect">
            <a:avLst/>
          </a:prstGeom>
          <a:noFill/>
          <a:extLst>
            <a:ext uri="{909E8E84-426E-40DD-AFC4-6F175D3DCCD1}">
              <a14:hiddenFill xmlns:a14="http://schemas.microsoft.com/office/drawing/2010/main">
                <a:solidFill>
                  <a:srgbClr val="FFFFFF"/>
                </a:solidFill>
              </a14:hiddenFill>
            </a:ext>
          </a:extLst>
        </p:spPr>
      </p:pic>
      <p:pic>
        <p:nvPicPr>
          <p:cNvPr id="7" name="Afbeelding 6">
            <a:extLst>
              <a:ext uri="{FF2B5EF4-FFF2-40B4-BE49-F238E27FC236}">
                <a16:creationId xmlns:a16="http://schemas.microsoft.com/office/drawing/2014/main" id="{394269F3-FBFB-0DC4-474D-8D859C316AA9}"/>
              </a:ext>
            </a:extLst>
          </p:cNvPr>
          <p:cNvPicPr>
            <a:picLocks noChangeAspect="1"/>
          </p:cNvPicPr>
          <p:nvPr/>
        </p:nvPicPr>
        <p:blipFill>
          <a:blip r:embed="rId7"/>
          <a:stretch>
            <a:fillRect/>
          </a:stretch>
        </p:blipFill>
        <p:spPr>
          <a:xfrm>
            <a:off x="7577898" y="-516806"/>
            <a:ext cx="1016350" cy="340812"/>
          </a:xfrm>
          <a:prstGeom prst="rect">
            <a:avLst/>
          </a:prstGeom>
        </p:spPr>
      </p:pic>
      <p:pic>
        <p:nvPicPr>
          <p:cNvPr id="13" name="Picture 8" descr="Embuild Vlaanderen">
            <a:extLst>
              <a:ext uri="{FF2B5EF4-FFF2-40B4-BE49-F238E27FC236}">
                <a16:creationId xmlns:a16="http://schemas.microsoft.com/office/drawing/2014/main" id="{FC60927F-00CA-5894-9817-B3EE7F6EA4A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84052" y="7079461"/>
            <a:ext cx="563674" cy="56367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0" descr="Duurzaam Bouwloket | Goes">
            <a:extLst>
              <a:ext uri="{FF2B5EF4-FFF2-40B4-BE49-F238E27FC236}">
                <a16:creationId xmlns:a16="http://schemas.microsoft.com/office/drawing/2014/main" id="{C8521946-E296-9773-7599-1E668C27BF7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95867" y="-650194"/>
            <a:ext cx="688185" cy="41647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2" descr="Nieuw logo van Terneuzen wint een prijs | Wachtebeke | hln.be">
            <a:extLst>
              <a:ext uri="{FF2B5EF4-FFF2-40B4-BE49-F238E27FC236}">
                <a16:creationId xmlns:a16="http://schemas.microsoft.com/office/drawing/2014/main" id="{FBE88A51-1BB2-D314-F092-7319AB55DB4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07318" y="-532790"/>
            <a:ext cx="820836" cy="33353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4" descr="Hogeschool PXL | Hasselt">
            <a:extLst>
              <a:ext uri="{FF2B5EF4-FFF2-40B4-BE49-F238E27FC236}">
                <a16:creationId xmlns:a16="http://schemas.microsoft.com/office/drawing/2014/main" id="{8D5A14AC-4883-E5FB-2808-07B0CBEEDEA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411911" y="4441031"/>
            <a:ext cx="475079" cy="475079"/>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6" descr="Natuurpunt Studie | Scivil">
            <a:extLst>
              <a:ext uri="{FF2B5EF4-FFF2-40B4-BE49-F238E27FC236}">
                <a16:creationId xmlns:a16="http://schemas.microsoft.com/office/drawing/2014/main" id="{6B7FA5E8-3F0E-7F68-E392-B5BCC8CB38A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35097" y="7043971"/>
            <a:ext cx="454106" cy="634654"/>
          </a:xfrm>
          <a:prstGeom prst="rect">
            <a:avLst/>
          </a:prstGeom>
          <a:noFill/>
          <a:extLst>
            <a:ext uri="{909E8E84-426E-40DD-AFC4-6F175D3DCCD1}">
              <a14:hiddenFill xmlns:a14="http://schemas.microsoft.com/office/drawing/2010/main">
                <a:solidFill>
                  <a:srgbClr val="FFFFFF"/>
                </a:solidFill>
              </a14:hiddenFill>
            </a:ext>
          </a:extLst>
        </p:spPr>
      </p:pic>
      <p:pic>
        <p:nvPicPr>
          <p:cNvPr id="22" name="Afbeelding 21">
            <a:extLst>
              <a:ext uri="{FF2B5EF4-FFF2-40B4-BE49-F238E27FC236}">
                <a16:creationId xmlns:a16="http://schemas.microsoft.com/office/drawing/2014/main" id="{46C61850-F515-3FD1-80C2-98859544CDE0}"/>
              </a:ext>
            </a:extLst>
          </p:cNvPr>
          <p:cNvPicPr>
            <a:picLocks noChangeAspect="1"/>
          </p:cNvPicPr>
          <p:nvPr/>
        </p:nvPicPr>
        <p:blipFill rotWithShape="1">
          <a:blip r:embed="rId13"/>
          <a:srcRect l="70958" t="50000" r="15652"/>
          <a:stretch>
            <a:fillRect/>
          </a:stretch>
        </p:blipFill>
        <p:spPr>
          <a:xfrm>
            <a:off x="-1348590" y="4476864"/>
            <a:ext cx="1086884" cy="533104"/>
          </a:xfrm>
          <a:prstGeom prst="rect">
            <a:avLst/>
          </a:prstGeom>
        </p:spPr>
      </p:pic>
      <p:pic>
        <p:nvPicPr>
          <p:cNvPr id="23" name="Afbeelding 22">
            <a:extLst>
              <a:ext uri="{FF2B5EF4-FFF2-40B4-BE49-F238E27FC236}">
                <a16:creationId xmlns:a16="http://schemas.microsoft.com/office/drawing/2014/main" id="{4AC16212-4B22-7FAB-3390-CC1AFB05E391}"/>
              </a:ext>
            </a:extLst>
          </p:cNvPr>
          <p:cNvPicPr>
            <a:picLocks noChangeAspect="1"/>
          </p:cNvPicPr>
          <p:nvPr/>
        </p:nvPicPr>
        <p:blipFill rotWithShape="1">
          <a:blip r:embed="rId13"/>
          <a:srcRect l="24992" t="50000" r="62808"/>
          <a:stretch>
            <a:fillRect/>
          </a:stretch>
        </p:blipFill>
        <p:spPr>
          <a:xfrm>
            <a:off x="12391844" y="1967664"/>
            <a:ext cx="990292" cy="533105"/>
          </a:xfrm>
          <a:prstGeom prst="rect">
            <a:avLst/>
          </a:prstGeom>
        </p:spPr>
      </p:pic>
      <p:pic>
        <p:nvPicPr>
          <p:cNvPr id="24" name="Afbeelding 23">
            <a:extLst>
              <a:ext uri="{FF2B5EF4-FFF2-40B4-BE49-F238E27FC236}">
                <a16:creationId xmlns:a16="http://schemas.microsoft.com/office/drawing/2014/main" id="{6F1D1B6B-B75A-1B15-5BD1-015D7AED9CFA}"/>
              </a:ext>
            </a:extLst>
          </p:cNvPr>
          <p:cNvPicPr>
            <a:picLocks noChangeAspect="1"/>
          </p:cNvPicPr>
          <p:nvPr/>
        </p:nvPicPr>
        <p:blipFill rotWithShape="1">
          <a:blip r:embed="rId13"/>
          <a:srcRect l="86561" t="20844" b="31582"/>
          <a:stretch/>
        </p:blipFill>
        <p:spPr>
          <a:xfrm>
            <a:off x="8811245" y="7130142"/>
            <a:ext cx="895673" cy="416475"/>
          </a:xfrm>
          <a:prstGeom prst="rect">
            <a:avLst/>
          </a:prstGeom>
        </p:spPr>
      </p:pic>
      <p:pic>
        <p:nvPicPr>
          <p:cNvPr id="25" name="Picture 26" descr="Vogelbescherming Nederland | Natuurlijk">
            <a:extLst>
              <a:ext uri="{FF2B5EF4-FFF2-40B4-BE49-F238E27FC236}">
                <a16:creationId xmlns:a16="http://schemas.microsoft.com/office/drawing/2014/main" id="{8B869C57-B0E3-0FE9-3769-27B60CE6A0CD}"/>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l="16701" t="8230" r="10775" b="4681"/>
          <a:stretch/>
        </p:blipFill>
        <p:spPr bwMode="auto">
          <a:xfrm>
            <a:off x="8878396" y="-802573"/>
            <a:ext cx="1173376" cy="587092"/>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8" descr="Gemeenteblad 2024, 183424 | Overheid.nl &gt; Officiële bekendmakingen">
            <a:extLst>
              <a:ext uri="{FF2B5EF4-FFF2-40B4-BE49-F238E27FC236}">
                <a16:creationId xmlns:a16="http://schemas.microsoft.com/office/drawing/2014/main" id="{525BE6EF-4E57-EB28-576B-C4D7E52764CF}"/>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732077" y="-664012"/>
            <a:ext cx="556428" cy="476938"/>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32" descr="Middelburg | Solarise">
            <a:extLst>
              <a:ext uri="{FF2B5EF4-FFF2-40B4-BE49-F238E27FC236}">
                <a16:creationId xmlns:a16="http://schemas.microsoft.com/office/drawing/2014/main" id="{91B839F3-EBCF-879A-FD12-C80AA7BE4FD1}"/>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98101" y="1540926"/>
            <a:ext cx="577049" cy="513169"/>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34" descr="Gemeente Weert">
            <a:extLst>
              <a:ext uri="{FF2B5EF4-FFF2-40B4-BE49-F238E27FC236}">
                <a16:creationId xmlns:a16="http://schemas.microsoft.com/office/drawing/2014/main" id="{2B9420F6-9A51-88A6-EDF5-E651FC5CF62D}"/>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2248843" y="614134"/>
            <a:ext cx="1016351" cy="23782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36" descr="home | Inverde">
            <a:extLst>
              <a:ext uri="{FF2B5EF4-FFF2-40B4-BE49-F238E27FC236}">
                <a16:creationId xmlns:a16="http://schemas.microsoft.com/office/drawing/2014/main" id="{7D129E76-2E27-437C-863A-393C50593D50}"/>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065254" y="7210918"/>
            <a:ext cx="1411636" cy="16939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42" descr="CAFM | Computer Aided Management System">
            <a:extLst>
              <a:ext uri="{FF2B5EF4-FFF2-40B4-BE49-F238E27FC236}">
                <a16:creationId xmlns:a16="http://schemas.microsoft.com/office/drawing/2014/main" id="{866C4210-6D50-1F7B-361C-0BA06B868B03}"/>
              </a:ext>
            </a:extLst>
          </p:cNvPr>
          <p:cNvPicPr>
            <a:picLocks noChangeAspect="1" noChangeArrowheads="1"/>
          </p:cNvPicPr>
          <p:nvPr/>
        </p:nvPicPr>
        <p:blipFill rotWithShape="1">
          <a:blip r:embed="rId19">
            <a:extLst>
              <a:ext uri="{28A0092B-C50C-407E-A947-70E740481C1C}">
                <a14:useLocalDpi xmlns:a14="http://schemas.microsoft.com/office/drawing/2010/main" val="0"/>
              </a:ext>
            </a:extLst>
          </a:blip>
          <a:srcRect l="6857" t="36514" r="9406" b="34978"/>
          <a:stretch/>
        </p:blipFill>
        <p:spPr bwMode="auto">
          <a:xfrm>
            <a:off x="654321" y="-609965"/>
            <a:ext cx="1274697" cy="43397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4" descr="Eindhoven University of Technology - REDI program">
            <a:extLst>
              <a:ext uri="{FF2B5EF4-FFF2-40B4-BE49-F238E27FC236}">
                <a16:creationId xmlns:a16="http://schemas.microsoft.com/office/drawing/2014/main" id="{32A91687-579E-3A0B-59CB-6F64734DE0F0}"/>
              </a:ext>
            </a:extLst>
          </p:cNvPr>
          <p:cNvPicPr>
            <a:picLocks noChangeAspect="1" noChangeArrowheads="1"/>
          </p:cNvPicPr>
          <p:nvPr/>
        </p:nvPicPr>
        <p:blipFill rotWithShape="1">
          <a:blip r:embed="rId20">
            <a:extLst>
              <a:ext uri="{28A0092B-C50C-407E-A947-70E740481C1C}">
                <a14:useLocalDpi xmlns:a14="http://schemas.microsoft.com/office/drawing/2010/main" val="0"/>
              </a:ext>
            </a:extLst>
          </a:blip>
          <a:srcRect l="20904" t="24531" r="21147" b="26271"/>
          <a:stretch/>
        </p:blipFill>
        <p:spPr bwMode="auto">
          <a:xfrm>
            <a:off x="11546305" y="-721585"/>
            <a:ext cx="658721" cy="55925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46" descr="Buildwise | Technische Comités: werkprogramma's">
            <a:extLst>
              <a:ext uri="{FF2B5EF4-FFF2-40B4-BE49-F238E27FC236}">
                <a16:creationId xmlns:a16="http://schemas.microsoft.com/office/drawing/2014/main" id="{DFC413A0-7698-E7A3-5C5A-6EAA384A3E89}"/>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012549" y="7102637"/>
            <a:ext cx="697807" cy="484754"/>
          </a:xfrm>
          <a:prstGeom prst="rect">
            <a:avLst/>
          </a:prstGeom>
          <a:noFill/>
          <a:extLst>
            <a:ext uri="{909E8E84-426E-40DD-AFC4-6F175D3DCCD1}">
              <a14:hiddenFill xmlns:a14="http://schemas.microsoft.com/office/drawing/2010/main">
                <a:solidFill>
                  <a:srgbClr val="FFFFFF"/>
                </a:solidFill>
              </a14:hiddenFill>
            </a:ext>
          </a:extLst>
        </p:spPr>
      </p:pic>
      <p:pic>
        <p:nvPicPr>
          <p:cNvPr id="33" name="Afbeelding 32">
            <a:extLst>
              <a:ext uri="{FF2B5EF4-FFF2-40B4-BE49-F238E27FC236}">
                <a16:creationId xmlns:a16="http://schemas.microsoft.com/office/drawing/2014/main" id="{127DDD82-3F1E-6979-5E50-EDE531D9C955}"/>
              </a:ext>
            </a:extLst>
          </p:cNvPr>
          <p:cNvPicPr>
            <a:picLocks noChangeAspect="1"/>
          </p:cNvPicPr>
          <p:nvPr/>
        </p:nvPicPr>
        <p:blipFill rotWithShape="1">
          <a:blip r:embed="rId13"/>
          <a:srcRect l="40103" t="8527" r="46507" b="41473"/>
          <a:stretch>
            <a:fillRect/>
          </a:stretch>
        </p:blipFill>
        <p:spPr>
          <a:xfrm>
            <a:off x="6478326" y="-501877"/>
            <a:ext cx="883126" cy="433163"/>
          </a:xfrm>
          <a:prstGeom prst="rect">
            <a:avLst/>
          </a:prstGeom>
        </p:spPr>
      </p:pic>
      <p:pic>
        <p:nvPicPr>
          <p:cNvPr id="40" name="Tijdelijke aanduiding voor inhoud 4">
            <a:extLst>
              <a:ext uri="{FF2B5EF4-FFF2-40B4-BE49-F238E27FC236}">
                <a16:creationId xmlns:a16="http://schemas.microsoft.com/office/drawing/2014/main" id="{CB9E9691-9E28-1D00-AFFF-18CAF054CB3D}"/>
              </a:ext>
            </a:extLst>
          </p:cNvPr>
          <p:cNvPicPr>
            <a:picLocks noChangeAspect="1"/>
          </p:cNvPicPr>
          <p:nvPr/>
        </p:nvPicPr>
        <p:blipFill rotWithShape="1">
          <a:blip r:embed="rId22">
            <a:extLst>
              <a:ext uri="{28A0092B-C50C-407E-A947-70E740481C1C}">
                <a14:useLocalDpi xmlns:a14="http://schemas.microsoft.com/office/drawing/2010/main" val="0"/>
              </a:ext>
            </a:extLst>
          </a:blip>
          <a:srcRect l="10857" t="17825" r="72149" b="65053"/>
          <a:stretch>
            <a:fillRect/>
          </a:stretch>
        </p:blipFill>
        <p:spPr>
          <a:xfrm>
            <a:off x="-1078127" y="5619976"/>
            <a:ext cx="799986" cy="806599"/>
          </a:xfrm>
          <a:prstGeom prst="ellipse">
            <a:avLst/>
          </a:prstGeom>
        </p:spPr>
      </p:pic>
      <p:pic>
        <p:nvPicPr>
          <p:cNvPr id="41" name="Tijdelijke aanduiding voor inhoud 4">
            <a:extLst>
              <a:ext uri="{FF2B5EF4-FFF2-40B4-BE49-F238E27FC236}">
                <a16:creationId xmlns:a16="http://schemas.microsoft.com/office/drawing/2014/main" id="{EF2D2B7B-4FCF-5924-FE72-AD863C520A4F}"/>
              </a:ext>
            </a:extLst>
          </p:cNvPr>
          <p:cNvPicPr>
            <a:picLocks noChangeAspect="1"/>
          </p:cNvPicPr>
          <p:nvPr/>
        </p:nvPicPr>
        <p:blipFill rotWithShape="1">
          <a:blip r:embed="rId22">
            <a:extLst>
              <a:ext uri="{28A0092B-C50C-407E-A947-70E740481C1C}">
                <a14:useLocalDpi xmlns:a14="http://schemas.microsoft.com/office/drawing/2010/main" val="0"/>
              </a:ext>
            </a:extLst>
          </a:blip>
          <a:srcRect t="45924" r="77935" b="38365"/>
          <a:stretch>
            <a:fillRect/>
          </a:stretch>
        </p:blipFill>
        <p:spPr>
          <a:xfrm>
            <a:off x="-1318062" y="6426575"/>
            <a:ext cx="1039921" cy="740484"/>
          </a:xfrm>
          <a:prstGeom prst="ellipse">
            <a:avLst/>
          </a:prstGeom>
        </p:spPr>
      </p:pic>
      <p:pic>
        <p:nvPicPr>
          <p:cNvPr id="6" name="Picture 2">
            <a:extLst>
              <a:ext uri="{FF2B5EF4-FFF2-40B4-BE49-F238E27FC236}">
                <a16:creationId xmlns:a16="http://schemas.microsoft.com/office/drawing/2014/main" id="{30248F6A-3CE1-F011-FC6E-1F46E69C4DC3}"/>
              </a:ext>
            </a:extLst>
          </p:cNvPr>
          <p:cNvPicPr>
            <a:picLocks noChangeAspect="1" noChangeArrowheads="1"/>
          </p:cNvPicPr>
          <p:nvPr/>
        </p:nvPicPr>
        <p:blipFill rotWithShape="1">
          <a:blip r:embed="rId23">
            <a:extLst>
              <a:ext uri="{28A0092B-C50C-407E-A947-70E740481C1C}">
                <a14:useLocalDpi xmlns:a14="http://schemas.microsoft.com/office/drawing/2010/main" val="0"/>
              </a:ext>
            </a:extLst>
          </a:blip>
          <a:srcRect l="25808" t="21788" r="27936" b="16961"/>
          <a:stretch>
            <a:fillRect/>
          </a:stretch>
        </p:blipFill>
        <p:spPr bwMode="auto">
          <a:xfrm>
            <a:off x="193728" y="868368"/>
            <a:ext cx="3874242" cy="3406487"/>
          </a:xfrm>
          <a:prstGeom prst="rect">
            <a:avLst/>
          </a:prstGeom>
          <a:noFill/>
          <a:extLst>
            <a:ext uri="{909E8E84-426E-40DD-AFC4-6F175D3DCCD1}">
              <a14:hiddenFill xmlns:a14="http://schemas.microsoft.com/office/drawing/2010/main">
                <a:solidFill>
                  <a:srgbClr val="FFFFFF"/>
                </a:solidFill>
              </a14:hiddenFill>
            </a:ext>
          </a:extLst>
        </p:spPr>
      </p:pic>
      <p:pic>
        <p:nvPicPr>
          <p:cNvPr id="12290" name="Picture 2">
            <a:extLst>
              <a:ext uri="{FF2B5EF4-FFF2-40B4-BE49-F238E27FC236}">
                <a16:creationId xmlns:a16="http://schemas.microsoft.com/office/drawing/2014/main" id="{48CAE9CD-D535-4D9C-4509-67B357A32FF1}"/>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489812" y="2054095"/>
            <a:ext cx="4514544" cy="338590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6A7841FA-B477-0DA5-948D-1A7F73A2E408}"/>
              </a:ext>
            </a:extLst>
          </p:cNvPr>
          <p:cNvPicPr>
            <a:picLocks noChangeAspect="1"/>
          </p:cNvPicPr>
          <p:nvPr/>
        </p:nvPicPr>
        <p:blipFill>
          <a:blip r:embed="rId25"/>
          <a:srcRect t="14259" b="5236"/>
          <a:stretch/>
        </p:blipFill>
        <p:spPr>
          <a:xfrm>
            <a:off x="7822343" y="3306725"/>
            <a:ext cx="3481292" cy="3406486"/>
          </a:xfrm>
          <a:prstGeom prst="rect">
            <a:avLst/>
          </a:prstGeom>
        </p:spPr>
      </p:pic>
      <p:pic>
        <p:nvPicPr>
          <p:cNvPr id="8" name="Afbeelding 7">
            <a:extLst>
              <a:ext uri="{FF2B5EF4-FFF2-40B4-BE49-F238E27FC236}">
                <a16:creationId xmlns:a16="http://schemas.microsoft.com/office/drawing/2014/main" id="{D8F748D5-975D-CED7-D88C-2B58E67A59BD}"/>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1054130" y="7025940"/>
            <a:ext cx="1464722" cy="282238"/>
          </a:xfrm>
          <a:prstGeom prst="rect">
            <a:avLst/>
          </a:prstGeom>
        </p:spPr>
      </p:pic>
      <p:sp>
        <p:nvSpPr>
          <p:cNvPr id="9" name="Titel 1">
            <a:extLst>
              <a:ext uri="{FF2B5EF4-FFF2-40B4-BE49-F238E27FC236}">
                <a16:creationId xmlns:a16="http://schemas.microsoft.com/office/drawing/2014/main" id="{DAEC3B41-ED8B-4F67-4665-DEDF0008917E}"/>
              </a:ext>
            </a:extLst>
          </p:cNvPr>
          <p:cNvSpPr txBox="1">
            <a:spLocks/>
          </p:cNvSpPr>
          <p:nvPr/>
        </p:nvSpPr>
        <p:spPr>
          <a:xfrm>
            <a:off x="-3232000" y="316392"/>
            <a:ext cx="10515600" cy="97366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C86B02"/>
                </a:solidFill>
                <a:latin typeface="Meta Pro Thin" panose="02000406060000020004" pitchFamily="2" charset="0"/>
                <a:ea typeface="+mj-ea"/>
                <a:cs typeface="+mj-cs"/>
              </a:defRPr>
            </a:lvl1pPr>
          </a:lstStyle>
          <a:p>
            <a:r>
              <a:rPr lang="nl-NL" sz="2500" dirty="0"/>
              <a:t>Sept 2023 tem aug 2026</a:t>
            </a:r>
          </a:p>
        </p:txBody>
      </p:sp>
    </p:spTree>
    <p:extLst>
      <p:ext uri="{BB962C8B-B14F-4D97-AF65-F5344CB8AC3E}">
        <p14:creationId xmlns:p14="http://schemas.microsoft.com/office/powerpoint/2010/main" val="29197307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75DEBC-68F5-3589-DD4C-B8A14C983475}"/>
            </a:ext>
          </a:extLst>
        </p:cNvPr>
        <p:cNvGrpSpPr/>
        <p:nvPr/>
      </p:nvGrpSpPr>
      <p:grpSpPr>
        <a:xfrm>
          <a:off x="0" y="0"/>
          <a:ext cx="0" cy="0"/>
          <a:chOff x="0" y="0"/>
          <a:chExt cx="0" cy="0"/>
        </a:xfrm>
      </p:grpSpPr>
      <p:pic>
        <p:nvPicPr>
          <p:cNvPr id="10" name="Afbeelding 9" descr="Afbeelding met tekst, Lettertype, logo, schermopname&#10;&#10;Automatisch gegenereerde beschrijving">
            <a:extLst>
              <a:ext uri="{FF2B5EF4-FFF2-40B4-BE49-F238E27FC236}">
                <a16:creationId xmlns:a16="http://schemas.microsoft.com/office/drawing/2014/main" id="{F1836962-8100-4456-E61A-ECFE079DDE4F}"/>
              </a:ext>
            </a:extLst>
          </p:cNvPr>
          <p:cNvPicPr>
            <a:picLocks noChangeAspect="1"/>
          </p:cNvPicPr>
          <p:nvPr/>
        </p:nvPicPr>
        <p:blipFill>
          <a:blip r:embed="rId3"/>
          <a:stretch>
            <a:fillRect/>
          </a:stretch>
        </p:blipFill>
        <p:spPr>
          <a:xfrm>
            <a:off x="4272652" y="120842"/>
            <a:ext cx="4031706" cy="724751"/>
          </a:xfrm>
          <a:prstGeom prst="rect">
            <a:avLst/>
          </a:prstGeom>
        </p:spPr>
      </p:pic>
      <p:pic>
        <p:nvPicPr>
          <p:cNvPr id="14" name="Afbeelding 13">
            <a:extLst>
              <a:ext uri="{FF2B5EF4-FFF2-40B4-BE49-F238E27FC236}">
                <a16:creationId xmlns:a16="http://schemas.microsoft.com/office/drawing/2014/main" id="{4A69A0D0-5CE8-8761-521A-FE510DB51E50}"/>
              </a:ext>
            </a:extLst>
          </p:cNvPr>
          <p:cNvPicPr>
            <a:picLocks noChangeAspect="1"/>
          </p:cNvPicPr>
          <p:nvPr/>
        </p:nvPicPr>
        <p:blipFill>
          <a:blip r:embed="rId4"/>
          <a:stretch>
            <a:fillRect/>
          </a:stretch>
        </p:blipFill>
        <p:spPr>
          <a:xfrm>
            <a:off x="280415" y="1583248"/>
            <a:ext cx="7523610" cy="4583477"/>
          </a:xfrm>
          <a:prstGeom prst="rect">
            <a:avLst/>
          </a:prstGeom>
        </p:spPr>
      </p:pic>
      <p:pic>
        <p:nvPicPr>
          <p:cNvPr id="43" name="Afbeelding 42">
            <a:extLst>
              <a:ext uri="{FF2B5EF4-FFF2-40B4-BE49-F238E27FC236}">
                <a16:creationId xmlns:a16="http://schemas.microsoft.com/office/drawing/2014/main" id="{8DE87126-8066-E98D-4327-D20843337A69}"/>
              </a:ext>
            </a:extLst>
          </p:cNvPr>
          <p:cNvPicPr>
            <a:picLocks noChangeAspect="1"/>
          </p:cNvPicPr>
          <p:nvPr/>
        </p:nvPicPr>
        <p:blipFill rotWithShape="1">
          <a:blip r:embed="rId4"/>
          <a:srcRect l="12019" t="50881" r="63673"/>
          <a:stretch>
            <a:fillRect/>
          </a:stretch>
        </p:blipFill>
        <p:spPr>
          <a:xfrm>
            <a:off x="1184721" y="3915342"/>
            <a:ext cx="1828800" cy="2251383"/>
          </a:xfrm>
          <a:prstGeom prst="rect">
            <a:avLst/>
          </a:prstGeom>
        </p:spPr>
      </p:pic>
      <p:pic>
        <p:nvPicPr>
          <p:cNvPr id="51" name="Afbeelding 50">
            <a:extLst>
              <a:ext uri="{FF2B5EF4-FFF2-40B4-BE49-F238E27FC236}">
                <a16:creationId xmlns:a16="http://schemas.microsoft.com/office/drawing/2014/main" id="{59C80E45-BF67-C7E8-02EA-BA7703F35071}"/>
              </a:ext>
            </a:extLst>
          </p:cNvPr>
          <p:cNvPicPr>
            <a:picLocks noChangeAspect="1"/>
          </p:cNvPicPr>
          <p:nvPr/>
        </p:nvPicPr>
        <p:blipFill>
          <a:blip r:embed="rId5"/>
          <a:stretch>
            <a:fillRect/>
          </a:stretch>
        </p:blipFill>
        <p:spPr>
          <a:xfrm>
            <a:off x="7702764" y="4317613"/>
            <a:ext cx="3534524" cy="1729594"/>
          </a:xfrm>
          <a:prstGeom prst="rect">
            <a:avLst/>
          </a:prstGeom>
        </p:spPr>
      </p:pic>
      <p:pic>
        <p:nvPicPr>
          <p:cNvPr id="54" name="Afbeelding 53">
            <a:extLst>
              <a:ext uri="{FF2B5EF4-FFF2-40B4-BE49-F238E27FC236}">
                <a16:creationId xmlns:a16="http://schemas.microsoft.com/office/drawing/2014/main" id="{78D308F4-F53D-CF7C-0D94-639A5904B3FE}"/>
              </a:ext>
            </a:extLst>
          </p:cNvPr>
          <p:cNvPicPr>
            <a:picLocks noChangeAspect="1"/>
          </p:cNvPicPr>
          <p:nvPr/>
        </p:nvPicPr>
        <p:blipFill>
          <a:blip r:embed="rId6">
            <a:grayscl/>
          </a:blip>
          <a:stretch>
            <a:fillRect/>
          </a:stretch>
        </p:blipFill>
        <p:spPr>
          <a:xfrm>
            <a:off x="8685891" y="1734048"/>
            <a:ext cx="1577017" cy="1059526"/>
          </a:xfrm>
          <a:prstGeom prst="rect">
            <a:avLst/>
          </a:prstGeom>
        </p:spPr>
      </p:pic>
      <p:pic>
        <p:nvPicPr>
          <p:cNvPr id="55" name="Afbeelding 54">
            <a:extLst>
              <a:ext uri="{FF2B5EF4-FFF2-40B4-BE49-F238E27FC236}">
                <a16:creationId xmlns:a16="http://schemas.microsoft.com/office/drawing/2014/main" id="{86925D8C-D91A-5996-C31D-C0755BF49228}"/>
              </a:ext>
            </a:extLst>
          </p:cNvPr>
          <p:cNvPicPr>
            <a:picLocks noChangeAspect="1"/>
          </p:cNvPicPr>
          <p:nvPr/>
        </p:nvPicPr>
        <p:blipFill>
          <a:blip r:embed="rId7">
            <a:grayscl/>
          </a:blip>
          <a:stretch>
            <a:fillRect/>
          </a:stretch>
        </p:blipFill>
        <p:spPr>
          <a:xfrm>
            <a:off x="8664211" y="3073581"/>
            <a:ext cx="1620376" cy="910257"/>
          </a:xfrm>
          <a:prstGeom prst="rect">
            <a:avLst/>
          </a:prstGeom>
        </p:spPr>
      </p:pic>
    </p:spTree>
    <p:extLst>
      <p:ext uri="{BB962C8B-B14F-4D97-AF65-F5344CB8AC3E}">
        <p14:creationId xmlns:p14="http://schemas.microsoft.com/office/powerpoint/2010/main" val="28375553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14A76E-0046-A789-6404-55B26F392866}"/>
            </a:ext>
          </a:extLst>
        </p:cNvPr>
        <p:cNvGrpSpPr/>
        <p:nvPr/>
      </p:nvGrpSpPr>
      <p:grpSpPr>
        <a:xfrm>
          <a:off x="0" y="0"/>
          <a:ext cx="0" cy="0"/>
          <a:chOff x="0" y="0"/>
          <a:chExt cx="0" cy="0"/>
        </a:xfrm>
      </p:grpSpPr>
      <p:pic>
        <p:nvPicPr>
          <p:cNvPr id="3" name="Afbeelding 2">
            <a:extLst>
              <a:ext uri="{FF2B5EF4-FFF2-40B4-BE49-F238E27FC236}">
                <a16:creationId xmlns:a16="http://schemas.microsoft.com/office/drawing/2014/main" id="{8AA2AC28-9D6E-F6F4-FBA3-277C9E166354}"/>
              </a:ext>
            </a:extLst>
          </p:cNvPr>
          <p:cNvPicPr>
            <a:picLocks noChangeAspect="1"/>
          </p:cNvPicPr>
          <p:nvPr/>
        </p:nvPicPr>
        <p:blipFill rotWithShape="1">
          <a:blip r:embed="rId3"/>
          <a:srcRect l="12019" t="50881" r="63673"/>
          <a:stretch>
            <a:fillRect/>
          </a:stretch>
        </p:blipFill>
        <p:spPr>
          <a:xfrm>
            <a:off x="897411" y="1660217"/>
            <a:ext cx="1436784" cy="1768783"/>
          </a:xfrm>
          <a:prstGeom prst="rect">
            <a:avLst/>
          </a:prstGeom>
        </p:spPr>
      </p:pic>
      <p:pic>
        <p:nvPicPr>
          <p:cNvPr id="6" name="Afbeelding 5">
            <a:extLst>
              <a:ext uri="{FF2B5EF4-FFF2-40B4-BE49-F238E27FC236}">
                <a16:creationId xmlns:a16="http://schemas.microsoft.com/office/drawing/2014/main" id="{5FB74C15-C8BE-4016-E35B-DF9649787340}"/>
              </a:ext>
            </a:extLst>
          </p:cNvPr>
          <p:cNvPicPr>
            <a:picLocks noChangeAspect="1"/>
          </p:cNvPicPr>
          <p:nvPr/>
        </p:nvPicPr>
        <p:blipFill rotWithShape="1">
          <a:blip r:embed="rId3"/>
          <a:srcRect l="63674" t="50881" r="12187"/>
          <a:stretch>
            <a:fillRect/>
          </a:stretch>
        </p:blipFill>
        <p:spPr>
          <a:xfrm>
            <a:off x="969407" y="4413861"/>
            <a:ext cx="1426805" cy="1768783"/>
          </a:xfrm>
          <a:prstGeom prst="rect">
            <a:avLst/>
          </a:prstGeom>
        </p:spPr>
      </p:pic>
      <p:pic>
        <p:nvPicPr>
          <p:cNvPr id="4" name="Picture 36" descr="home | Inverde">
            <a:extLst>
              <a:ext uri="{FF2B5EF4-FFF2-40B4-BE49-F238E27FC236}">
                <a16:creationId xmlns:a16="http://schemas.microsoft.com/office/drawing/2014/main" id="{E21850B3-13AD-D086-BC7A-AB9BABD615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21402" y="2544608"/>
            <a:ext cx="3617557" cy="43410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2" descr="Nieuw logo van Terneuzen wint een prijs | Wachtebeke | hln.be">
            <a:extLst>
              <a:ext uri="{FF2B5EF4-FFF2-40B4-BE49-F238E27FC236}">
                <a16:creationId xmlns:a16="http://schemas.microsoft.com/office/drawing/2014/main" id="{03C4A096-1829-A2C3-2395-06921007BB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28241" y="4721973"/>
            <a:ext cx="820836" cy="33353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Duurzaam Bouwloket | Goes">
            <a:extLst>
              <a:ext uri="{FF2B5EF4-FFF2-40B4-BE49-F238E27FC236}">
                <a16:creationId xmlns:a16="http://schemas.microsoft.com/office/drawing/2014/main" id="{CC4F49F5-6BEF-2E21-F19D-721D30F6A64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82678" y="4721973"/>
            <a:ext cx="688185" cy="41647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2" descr="Middelburg | Solarise">
            <a:extLst>
              <a:ext uri="{FF2B5EF4-FFF2-40B4-BE49-F238E27FC236}">
                <a16:creationId xmlns:a16="http://schemas.microsoft.com/office/drawing/2014/main" id="{B506088F-A2D7-5426-EE63-F095C00989C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57454" y="4673625"/>
            <a:ext cx="577049" cy="513169"/>
          </a:xfrm>
          <a:prstGeom prst="rect">
            <a:avLst/>
          </a:prstGeom>
          <a:noFill/>
          <a:extLst>
            <a:ext uri="{909E8E84-426E-40DD-AFC4-6F175D3DCCD1}">
              <a14:hiddenFill xmlns:a14="http://schemas.microsoft.com/office/drawing/2010/main">
                <a:solidFill>
                  <a:srgbClr val="FFFFFF"/>
                </a:solidFill>
              </a14:hiddenFill>
            </a:ext>
          </a:extLst>
        </p:spPr>
      </p:pic>
      <p:pic>
        <p:nvPicPr>
          <p:cNvPr id="12" name="Afbeelding 11">
            <a:extLst>
              <a:ext uri="{FF2B5EF4-FFF2-40B4-BE49-F238E27FC236}">
                <a16:creationId xmlns:a16="http://schemas.microsoft.com/office/drawing/2014/main" id="{A077A245-5E0E-E8D4-294F-D942533FC79B}"/>
              </a:ext>
            </a:extLst>
          </p:cNvPr>
          <p:cNvPicPr>
            <a:picLocks noChangeAspect="1"/>
          </p:cNvPicPr>
          <p:nvPr/>
        </p:nvPicPr>
        <p:blipFill rotWithShape="1">
          <a:blip r:embed="rId8"/>
          <a:srcRect l="24992" t="50000" r="62808"/>
          <a:stretch>
            <a:fillRect/>
          </a:stretch>
        </p:blipFill>
        <p:spPr>
          <a:xfrm>
            <a:off x="6865169" y="5264039"/>
            <a:ext cx="990292" cy="533105"/>
          </a:xfrm>
          <a:prstGeom prst="rect">
            <a:avLst/>
          </a:prstGeom>
        </p:spPr>
      </p:pic>
      <p:pic>
        <p:nvPicPr>
          <p:cNvPr id="13" name="Picture 20" descr="Huisstijl van de Stad Gent | Stad Gent">
            <a:extLst>
              <a:ext uri="{FF2B5EF4-FFF2-40B4-BE49-F238E27FC236}">
                <a16:creationId xmlns:a16="http://schemas.microsoft.com/office/drawing/2014/main" id="{256FB568-DB3E-BCF6-39C1-2EE5A9EDAA0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992722" y="5380671"/>
            <a:ext cx="666358" cy="41647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Departement Omgeving (Vlaanderen) - Wikipedia">
            <a:extLst>
              <a:ext uri="{FF2B5EF4-FFF2-40B4-BE49-F238E27FC236}">
                <a16:creationId xmlns:a16="http://schemas.microsoft.com/office/drawing/2014/main" id="{4330984D-8086-62A7-70C3-4960E124011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796341" y="5380671"/>
            <a:ext cx="1195648" cy="53310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34" descr="Gemeente Weert">
            <a:extLst>
              <a:ext uri="{FF2B5EF4-FFF2-40B4-BE49-F238E27FC236}">
                <a16:creationId xmlns:a16="http://schemas.microsoft.com/office/drawing/2014/main" id="{427A39DB-B395-EA08-5308-33BC64D9028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161060" y="6060085"/>
            <a:ext cx="1016351" cy="237826"/>
          </a:xfrm>
          <a:prstGeom prst="rect">
            <a:avLst/>
          </a:prstGeom>
          <a:noFill/>
          <a:extLst>
            <a:ext uri="{909E8E84-426E-40DD-AFC4-6F175D3DCCD1}">
              <a14:hiddenFill xmlns:a14="http://schemas.microsoft.com/office/drawing/2010/main">
                <a:solidFill>
                  <a:srgbClr val="FFFFFF"/>
                </a:solidFill>
              </a14:hiddenFill>
            </a:ext>
          </a:extLst>
        </p:spPr>
      </p:pic>
      <p:pic>
        <p:nvPicPr>
          <p:cNvPr id="17" name="Afbeelding 16">
            <a:extLst>
              <a:ext uri="{FF2B5EF4-FFF2-40B4-BE49-F238E27FC236}">
                <a16:creationId xmlns:a16="http://schemas.microsoft.com/office/drawing/2014/main" id="{4BDDBE07-614C-89F1-E422-7E5ABC8D2DB5}"/>
              </a:ext>
            </a:extLst>
          </p:cNvPr>
          <p:cNvPicPr>
            <a:picLocks noChangeAspect="1"/>
          </p:cNvPicPr>
          <p:nvPr/>
        </p:nvPicPr>
        <p:blipFill rotWithShape="1">
          <a:blip r:embed="rId8"/>
          <a:srcRect l="40103" t="8527" r="46507" b="41473"/>
          <a:stretch>
            <a:fillRect/>
          </a:stretch>
        </p:blipFill>
        <p:spPr>
          <a:xfrm>
            <a:off x="7139241" y="5981644"/>
            <a:ext cx="883126" cy="433163"/>
          </a:xfrm>
          <a:prstGeom prst="rect">
            <a:avLst/>
          </a:prstGeom>
        </p:spPr>
      </p:pic>
      <p:pic>
        <p:nvPicPr>
          <p:cNvPr id="18" name="Picture 28" descr="Gemeenteblad 2024, 183424 | Overheid.nl &gt; Officiële bekendmakingen">
            <a:extLst>
              <a:ext uri="{FF2B5EF4-FFF2-40B4-BE49-F238E27FC236}">
                <a16:creationId xmlns:a16="http://schemas.microsoft.com/office/drawing/2014/main" id="{86878944-C7B4-1A86-3DFF-15EAB497DBD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074760" y="4718039"/>
            <a:ext cx="556428" cy="476938"/>
          </a:xfrm>
          <a:prstGeom prst="rect">
            <a:avLst/>
          </a:prstGeom>
          <a:noFill/>
          <a:extLst>
            <a:ext uri="{909E8E84-426E-40DD-AFC4-6F175D3DCCD1}">
              <a14:hiddenFill xmlns:a14="http://schemas.microsoft.com/office/drawing/2010/main">
                <a:solidFill>
                  <a:srgbClr val="FFFFFF"/>
                </a:solidFill>
              </a14:hiddenFill>
            </a:ext>
          </a:extLst>
        </p:spPr>
      </p:pic>
      <p:pic>
        <p:nvPicPr>
          <p:cNvPr id="19" name="Afbeelding 18">
            <a:extLst>
              <a:ext uri="{FF2B5EF4-FFF2-40B4-BE49-F238E27FC236}">
                <a16:creationId xmlns:a16="http://schemas.microsoft.com/office/drawing/2014/main" id="{02B00DCD-EF07-B5EC-82B6-E9D4027228D4}"/>
              </a:ext>
            </a:extLst>
          </p:cNvPr>
          <p:cNvPicPr>
            <a:picLocks noChangeAspect="1"/>
          </p:cNvPicPr>
          <p:nvPr/>
        </p:nvPicPr>
        <p:blipFill rotWithShape="1">
          <a:blip r:embed="rId8"/>
          <a:srcRect l="86561" t="20844" b="31582"/>
          <a:stretch/>
        </p:blipFill>
        <p:spPr>
          <a:xfrm>
            <a:off x="10037196" y="5429018"/>
            <a:ext cx="895673" cy="416475"/>
          </a:xfrm>
          <a:prstGeom prst="rect">
            <a:avLst/>
          </a:prstGeom>
        </p:spPr>
      </p:pic>
      <p:pic>
        <p:nvPicPr>
          <p:cNvPr id="20" name="Afbeelding 19">
            <a:extLst>
              <a:ext uri="{FF2B5EF4-FFF2-40B4-BE49-F238E27FC236}">
                <a16:creationId xmlns:a16="http://schemas.microsoft.com/office/drawing/2014/main" id="{EBB0561D-D6A0-6DEE-D826-5A23AC3E769B}"/>
              </a:ext>
            </a:extLst>
          </p:cNvPr>
          <p:cNvPicPr>
            <a:picLocks noChangeAspect="1"/>
          </p:cNvPicPr>
          <p:nvPr/>
        </p:nvPicPr>
        <p:blipFill>
          <a:blip r:embed="rId13"/>
          <a:stretch>
            <a:fillRect/>
          </a:stretch>
        </p:blipFill>
        <p:spPr>
          <a:xfrm>
            <a:off x="2960213" y="4915091"/>
            <a:ext cx="3339937" cy="1119979"/>
          </a:xfrm>
          <a:prstGeom prst="rect">
            <a:avLst/>
          </a:prstGeom>
        </p:spPr>
      </p:pic>
      <p:pic>
        <p:nvPicPr>
          <p:cNvPr id="21" name="Picture 14" descr="Hogeschool PXL | Hasselt">
            <a:extLst>
              <a:ext uri="{FF2B5EF4-FFF2-40B4-BE49-F238E27FC236}">
                <a16:creationId xmlns:a16="http://schemas.microsoft.com/office/drawing/2014/main" id="{075EC861-90C5-526D-6E70-881FF0FDED0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420551" y="4692669"/>
            <a:ext cx="475079" cy="475079"/>
          </a:xfrm>
          <a:prstGeom prst="rect">
            <a:avLst/>
          </a:prstGeom>
          <a:noFill/>
          <a:extLst>
            <a:ext uri="{909E8E84-426E-40DD-AFC4-6F175D3DCCD1}">
              <a14:hiddenFill xmlns:a14="http://schemas.microsoft.com/office/drawing/2010/main">
                <a:solidFill>
                  <a:srgbClr val="FFFFFF"/>
                </a:solidFill>
              </a14:hiddenFill>
            </a:ext>
          </a:extLst>
        </p:spPr>
      </p:pic>
      <p:pic>
        <p:nvPicPr>
          <p:cNvPr id="22" name="Afbeelding 21" descr="Afbeelding met tekst, Lettertype, logo, schermopname&#10;&#10;Automatisch gegenereerde beschrijving">
            <a:extLst>
              <a:ext uri="{FF2B5EF4-FFF2-40B4-BE49-F238E27FC236}">
                <a16:creationId xmlns:a16="http://schemas.microsoft.com/office/drawing/2014/main" id="{06E8FDCB-3326-34E9-C5D6-7F791CBB70F4}"/>
              </a:ext>
            </a:extLst>
          </p:cNvPr>
          <p:cNvPicPr>
            <a:picLocks noChangeAspect="1"/>
          </p:cNvPicPr>
          <p:nvPr/>
        </p:nvPicPr>
        <p:blipFill>
          <a:blip r:embed="rId15"/>
          <a:stretch>
            <a:fillRect/>
          </a:stretch>
        </p:blipFill>
        <p:spPr>
          <a:xfrm>
            <a:off x="4272652" y="120842"/>
            <a:ext cx="4031706" cy="724751"/>
          </a:xfrm>
          <a:prstGeom prst="rect">
            <a:avLst/>
          </a:prstGeom>
        </p:spPr>
      </p:pic>
      <p:pic>
        <p:nvPicPr>
          <p:cNvPr id="10" name="Afbeelding 9">
            <a:extLst>
              <a:ext uri="{FF2B5EF4-FFF2-40B4-BE49-F238E27FC236}">
                <a16:creationId xmlns:a16="http://schemas.microsoft.com/office/drawing/2014/main" id="{493CEAFE-1F26-35BB-5BA3-DD2C539A0A28}"/>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492163" y="2431021"/>
            <a:ext cx="2842340" cy="547693"/>
          </a:xfrm>
          <a:prstGeom prst="rect">
            <a:avLst/>
          </a:prstGeom>
        </p:spPr>
      </p:pic>
      <p:pic>
        <p:nvPicPr>
          <p:cNvPr id="23" name="Afbeelding 22">
            <a:extLst>
              <a:ext uri="{FF2B5EF4-FFF2-40B4-BE49-F238E27FC236}">
                <a16:creationId xmlns:a16="http://schemas.microsoft.com/office/drawing/2014/main" id="{5E42C576-FEEA-66D0-887C-AF26158F4774}"/>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9394165" y="6080380"/>
            <a:ext cx="1128912" cy="217531"/>
          </a:xfrm>
          <a:prstGeom prst="rect">
            <a:avLst/>
          </a:prstGeom>
        </p:spPr>
      </p:pic>
    </p:spTree>
    <p:extLst>
      <p:ext uri="{BB962C8B-B14F-4D97-AF65-F5344CB8AC3E}">
        <p14:creationId xmlns:p14="http://schemas.microsoft.com/office/powerpoint/2010/main" val="3567849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D8820D-5239-2889-3549-969146971110}"/>
            </a:ext>
          </a:extLst>
        </p:cNvPr>
        <p:cNvGrpSpPr/>
        <p:nvPr/>
      </p:nvGrpSpPr>
      <p:grpSpPr>
        <a:xfrm>
          <a:off x="0" y="0"/>
          <a:ext cx="0" cy="0"/>
          <a:chOff x="0" y="0"/>
          <a:chExt cx="0" cy="0"/>
        </a:xfrm>
      </p:grpSpPr>
      <p:pic>
        <p:nvPicPr>
          <p:cNvPr id="3" name="Afbeelding 2">
            <a:extLst>
              <a:ext uri="{FF2B5EF4-FFF2-40B4-BE49-F238E27FC236}">
                <a16:creationId xmlns:a16="http://schemas.microsoft.com/office/drawing/2014/main" id="{DBC404C8-ECDF-8709-46C8-A9CE44B4FB2D}"/>
              </a:ext>
            </a:extLst>
          </p:cNvPr>
          <p:cNvPicPr>
            <a:picLocks noChangeAspect="1"/>
          </p:cNvPicPr>
          <p:nvPr/>
        </p:nvPicPr>
        <p:blipFill rotWithShape="1">
          <a:blip r:embed="rId3"/>
          <a:srcRect l="12019" t="50881" r="63673"/>
          <a:stretch>
            <a:fillRect/>
          </a:stretch>
        </p:blipFill>
        <p:spPr>
          <a:xfrm>
            <a:off x="897411" y="1660217"/>
            <a:ext cx="1436784" cy="1768783"/>
          </a:xfrm>
          <a:prstGeom prst="rect">
            <a:avLst/>
          </a:prstGeom>
        </p:spPr>
      </p:pic>
      <p:pic>
        <p:nvPicPr>
          <p:cNvPr id="6" name="Afbeelding 5">
            <a:extLst>
              <a:ext uri="{FF2B5EF4-FFF2-40B4-BE49-F238E27FC236}">
                <a16:creationId xmlns:a16="http://schemas.microsoft.com/office/drawing/2014/main" id="{98ED309F-9CC0-8854-F1AD-83E0C7C5C9D3}"/>
              </a:ext>
            </a:extLst>
          </p:cNvPr>
          <p:cNvPicPr>
            <a:picLocks noChangeAspect="1"/>
          </p:cNvPicPr>
          <p:nvPr/>
        </p:nvPicPr>
        <p:blipFill rotWithShape="1">
          <a:blip r:embed="rId3"/>
          <a:srcRect l="63674" t="50881" r="12187"/>
          <a:stretch>
            <a:fillRect/>
          </a:stretch>
        </p:blipFill>
        <p:spPr>
          <a:xfrm>
            <a:off x="990037" y="6858000"/>
            <a:ext cx="1426805" cy="1768783"/>
          </a:xfrm>
          <a:prstGeom prst="rect">
            <a:avLst/>
          </a:prstGeom>
        </p:spPr>
      </p:pic>
      <p:pic>
        <p:nvPicPr>
          <p:cNvPr id="4" name="Picture 36" descr="home | Inverde">
            <a:extLst>
              <a:ext uri="{FF2B5EF4-FFF2-40B4-BE49-F238E27FC236}">
                <a16:creationId xmlns:a16="http://schemas.microsoft.com/office/drawing/2014/main" id="{C7EDC91C-3961-7C89-737B-987660EE10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21402" y="2544608"/>
            <a:ext cx="3617557" cy="434106"/>
          </a:xfrm>
          <a:prstGeom prst="rect">
            <a:avLst/>
          </a:prstGeom>
          <a:noFill/>
          <a:extLst>
            <a:ext uri="{909E8E84-426E-40DD-AFC4-6F175D3DCCD1}">
              <a14:hiddenFill xmlns:a14="http://schemas.microsoft.com/office/drawing/2010/main">
                <a:solidFill>
                  <a:srgbClr val="FFFFFF"/>
                </a:solidFill>
              </a14:hiddenFill>
            </a:ext>
          </a:extLst>
        </p:spPr>
      </p:pic>
      <p:pic>
        <p:nvPicPr>
          <p:cNvPr id="7" name="Afbeelding 6">
            <a:extLst>
              <a:ext uri="{FF2B5EF4-FFF2-40B4-BE49-F238E27FC236}">
                <a16:creationId xmlns:a16="http://schemas.microsoft.com/office/drawing/2014/main" id="{4E88E9F8-C192-135C-415F-6D19BEA439E8}"/>
              </a:ext>
            </a:extLst>
          </p:cNvPr>
          <p:cNvPicPr>
            <a:picLocks noChangeAspect="1"/>
          </p:cNvPicPr>
          <p:nvPr/>
        </p:nvPicPr>
        <p:blipFill rotWithShape="1">
          <a:blip r:embed="rId5"/>
          <a:srcRect l="55472" t="58580" r="30793" b="9634"/>
          <a:stretch>
            <a:fillRect/>
          </a:stretch>
        </p:blipFill>
        <p:spPr>
          <a:xfrm>
            <a:off x="9336734" y="8406262"/>
            <a:ext cx="1426805" cy="433750"/>
          </a:xfrm>
          <a:prstGeom prst="rect">
            <a:avLst/>
          </a:prstGeom>
        </p:spPr>
      </p:pic>
      <p:pic>
        <p:nvPicPr>
          <p:cNvPr id="8" name="Picture 12" descr="Nieuw logo van Terneuzen wint een prijs | Wachtebeke | hln.be">
            <a:extLst>
              <a:ext uri="{FF2B5EF4-FFF2-40B4-BE49-F238E27FC236}">
                <a16:creationId xmlns:a16="http://schemas.microsoft.com/office/drawing/2014/main" id="{FC988C1B-7163-88F6-CE15-56DA01925C5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48871" y="7166112"/>
            <a:ext cx="820836" cy="33353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Duurzaam Bouwloket | Goes">
            <a:extLst>
              <a:ext uri="{FF2B5EF4-FFF2-40B4-BE49-F238E27FC236}">
                <a16:creationId xmlns:a16="http://schemas.microsoft.com/office/drawing/2014/main" id="{9B81D2A9-6DE5-05AB-824A-56AC341C8EB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03308" y="7166112"/>
            <a:ext cx="688185" cy="41647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2" descr="Middelburg | Solarise">
            <a:extLst>
              <a:ext uri="{FF2B5EF4-FFF2-40B4-BE49-F238E27FC236}">
                <a16:creationId xmlns:a16="http://schemas.microsoft.com/office/drawing/2014/main" id="{22EEE264-C2BD-3B90-4561-960CB3EE6AD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778084" y="7117764"/>
            <a:ext cx="577049" cy="513169"/>
          </a:xfrm>
          <a:prstGeom prst="rect">
            <a:avLst/>
          </a:prstGeom>
          <a:noFill/>
          <a:extLst>
            <a:ext uri="{909E8E84-426E-40DD-AFC4-6F175D3DCCD1}">
              <a14:hiddenFill xmlns:a14="http://schemas.microsoft.com/office/drawing/2010/main">
                <a:solidFill>
                  <a:srgbClr val="FFFFFF"/>
                </a:solidFill>
              </a14:hiddenFill>
            </a:ext>
          </a:extLst>
        </p:spPr>
      </p:pic>
      <p:pic>
        <p:nvPicPr>
          <p:cNvPr id="12" name="Afbeelding 11">
            <a:extLst>
              <a:ext uri="{FF2B5EF4-FFF2-40B4-BE49-F238E27FC236}">
                <a16:creationId xmlns:a16="http://schemas.microsoft.com/office/drawing/2014/main" id="{A525D158-684C-9C20-752F-C69BA9014DDB}"/>
              </a:ext>
            </a:extLst>
          </p:cNvPr>
          <p:cNvPicPr>
            <a:picLocks noChangeAspect="1"/>
          </p:cNvPicPr>
          <p:nvPr/>
        </p:nvPicPr>
        <p:blipFill rotWithShape="1">
          <a:blip r:embed="rId5"/>
          <a:srcRect l="24992" t="50000" r="62808"/>
          <a:stretch>
            <a:fillRect/>
          </a:stretch>
        </p:blipFill>
        <p:spPr>
          <a:xfrm>
            <a:off x="6885799" y="7708178"/>
            <a:ext cx="990292" cy="533105"/>
          </a:xfrm>
          <a:prstGeom prst="rect">
            <a:avLst/>
          </a:prstGeom>
        </p:spPr>
      </p:pic>
      <p:pic>
        <p:nvPicPr>
          <p:cNvPr id="13" name="Picture 20" descr="Huisstijl van de Stad Gent | Stad Gent">
            <a:extLst>
              <a:ext uri="{FF2B5EF4-FFF2-40B4-BE49-F238E27FC236}">
                <a16:creationId xmlns:a16="http://schemas.microsoft.com/office/drawing/2014/main" id="{34147C9A-5623-583F-A374-2F92A876525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13352" y="7824810"/>
            <a:ext cx="666358" cy="41647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Departement Omgeving (Vlaanderen) - Wikipedia">
            <a:extLst>
              <a:ext uri="{FF2B5EF4-FFF2-40B4-BE49-F238E27FC236}">
                <a16:creationId xmlns:a16="http://schemas.microsoft.com/office/drawing/2014/main" id="{968FE4AB-2BE9-461D-87F3-226A70FB46F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816971" y="7824810"/>
            <a:ext cx="1195648" cy="53310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34" descr="Gemeente Weert">
            <a:extLst>
              <a:ext uri="{FF2B5EF4-FFF2-40B4-BE49-F238E27FC236}">
                <a16:creationId xmlns:a16="http://schemas.microsoft.com/office/drawing/2014/main" id="{3D9C16E1-446C-736D-D99F-2101178B030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181690" y="8504224"/>
            <a:ext cx="1016351" cy="237826"/>
          </a:xfrm>
          <a:prstGeom prst="rect">
            <a:avLst/>
          </a:prstGeom>
          <a:noFill/>
          <a:extLst>
            <a:ext uri="{909E8E84-426E-40DD-AFC4-6F175D3DCCD1}">
              <a14:hiddenFill xmlns:a14="http://schemas.microsoft.com/office/drawing/2010/main">
                <a:solidFill>
                  <a:srgbClr val="FFFFFF"/>
                </a:solidFill>
              </a14:hiddenFill>
            </a:ext>
          </a:extLst>
        </p:spPr>
      </p:pic>
      <p:pic>
        <p:nvPicPr>
          <p:cNvPr id="17" name="Afbeelding 16">
            <a:extLst>
              <a:ext uri="{FF2B5EF4-FFF2-40B4-BE49-F238E27FC236}">
                <a16:creationId xmlns:a16="http://schemas.microsoft.com/office/drawing/2014/main" id="{7EBE722C-ABA8-4B8F-0F03-D604C183EDBF}"/>
              </a:ext>
            </a:extLst>
          </p:cNvPr>
          <p:cNvPicPr>
            <a:picLocks noChangeAspect="1"/>
          </p:cNvPicPr>
          <p:nvPr/>
        </p:nvPicPr>
        <p:blipFill rotWithShape="1">
          <a:blip r:embed="rId5"/>
          <a:srcRect l="40103" t="8527" r="46507" b="41473"/>
          <a:stretch>
            <a:fillRect/>
          </a:stretch>
        </p:blipFill>
        <p:spPr>
          <a:xfrm>
            <a:off x="7159871" y="8425783"/>
            <a:ext cx="883126" cy="433163"/>
          </a:xfrm>
          <a:prstGeom prst="rect">
            <a:avLst/>
          </a:prstGeom>
        </p:spPr>
      </p:pic>
      <p:pic>
        <p:nvPicPr>
          <p:cNvPr id="18" name="Picture 28" descr="Gemeenteblad 2024, 183424 | Overheid.nl &gt; Officiële bekendmakingen">
            <a:extLst>
              <a:ext uri="{FF2B5EF4-FFF2-40B4-BE49-F238E27FC236}">
                <a16:creationId xmlns:a16="http://schemas.microsoft.com/office/drawing/2014/main" id="{FDD03CDC-27E8-0DB6-E1F1-F9F7E9DBE6A6}"/>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095390" y="7162178"/>
            <a:ext cx="556428" cy="476938"/>
          </a:xfrm>
          <a:prstGeom prst="rect">
            <a:avLst/>
          </a:prstGeom>
          <a:noFill/>
          <a:extLst>
            <a:ext uri="{909E8E84-426E-40DD-AFC4-6F175D3DCCD1}">
              <a14:hiddenFill xmlns:a14="http://schemas.microsoft.com/office/drawing/2010/main">
                <a:solidFill>
                  <a:srgbClr val="FFFFFF"/>
                </a:solidFill>
              </a14:hiddenFill>
            </a:ext>
          </a:extLst>
        </p:spPr>
      </p:pic>
      <p:pic>
        <p:nvPicPr>
          <p:cNvPr id="19" name="Afbeelding 18">
            <a:extLst>
              <a:ext uri="{FF2B5EF4-FFF2-40B4-BE49-F238E27FC236}">
                <a16:creationId xmlns:a16="http://schemas.microsoft.com/office/drawing/2014/main" id="{A023FB76-FFE4-456E-173E-5AF40336DB08}"/>
              </a:ext>
            </a:extLst>
          </p:cNvPr>
          <p:cNvPicPr>
            <a:picLocks noChangeAspect="1"/>
          </p:cNvPicPr>
          <p:nvPr/>
        </p:nvPicPr>
        <p:blipFill rotWithShape="1">
          <a:blip r:embed="rId5"/>
          <a:srcRect l="86561" t="20844" b="31582"/>
          <a:stretch/>
        </p:blipFill>
        <p:spPr>
          <a:xfrm>
            <a:off x="10057826" y="7873157"/>
            <a:ext cx="895673" cy="416475"/>
          </a:xfrm>
          <a:prstGeom prst="rect">
            <a:avLst/>
          </a:prstGeom>
        </p:spPr>
      </p:pic>
      <p:pic>
        <p:nvPicPr>
          <p:cNvPr id="20" name="Afbeelding 19">
            <a:extLst>
              <a:ext uri="{FF2B5EF4-FFF2-40B4-BE49-F238E27FC236}">
                <a16:creationId xmlns:a16="http://schemas.microsoft.com/office/drawing/2014/main" id="{7A8D4384-180A-9365-A357-2890AB9D4C5D}"/>
              </a:ext>
            </a:extLst>
          </p:cNvPr>
          <p:cNvPicPr>
            <a:picLocks noChangeAspect="1"/>
          </p:cNvPicPr>
          <p:nvPr/>
        </p:nvPicPr>
        <p:blipFill>
          <a:blip r:embed="rId13"/>
          <a:stretch>
            <a:fillRect/>
          </a:stretch>
        </p:blipFill>
        <p:spPr>
          <a:xfrm>
            <a:off x="2980843" y="7359230"/>
            <a:ext cx="3339937" cy="1119979"/>
          </a:xfrm>
          <a:prstGeom prst="rect">
            <a:avLst/>
          </a:prstGeom>
        </p:spPr>
      </p:pic>
      <p:pic>
        <p:nvPicPr>
          <p:cNvPr id="21" name="Picture 14" descr="Hogeschool PXL | Hasselt">
            <a:extLst>
              <a:ext uri="{FF2B5EF4-FFF2-40B4-BE49-F238E27FC236}">
                <a16:creationId xmlns:a16="http://schemas.microsoft.com/office/drawing/2014/main" id="{8479CE21-2467-6911-6422-C2291C884B5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441181" y="7136808"/>
            <a:ext cx="475079" cy="475079"/>
          </a:xfrm>
          <a:prstGeom prst="rect">
            <a:avLst/>
          </a:prstGeom>
          <a:noFill/>
          <a:extLst>
            <a:ext uri="{909E8E84-426E-40DD-AFC4-6F175D3DCCD1}">
              <a14:hiddenFill xmlns:a14="http://schemas.microsoft.com/office/drawing/2010/main">
                <a:solidFill>
                  <a:srgbClr val="FFFFFF"/>
                </a:solidFill>
              </a14:hiddenFill>
            </a:ext>
          </a:extLst>
        </p:spPr>
      </p:pic>
      <p:pic>
        <p:nvPicPr>
          <p:cNvPr id="2" name="Afbeelding 1" descr="Afbeelding met kleding, overdekt, persoon, meubels&#10;&#10;Door AI gegenereerde inhoud is mogelijk onjuist.">
            <a:extLst>
              <a:ext uri="{FF2B5EF4-FFF2-40B4-BE49-F238E27FC236}">
                <a16:creationId xmlns:a16="http://schemas.microsoft.com/office/drawing/2014/main" id="{B96C3804-559A-1F63-324F-7386BE3143C1}"/>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62087" y="3524694"/>
            <a:ext cx="2370381" cy="3160509"/>
          </a:xfrm>
          <a:prstGeom prst="rect">
            <a:avLst/>
          </a:prstGeom>
        </p:spPr>
      </p:pic>
      <p:pic>
        <p:nvPicPr>
          <p:cNvPr id="14" name="Afbeelding 13" descr="Afbeelding met kleding, persoon, stoel, schoeisel&#10;&#10;Door AI gegenereerde inhoud is mogelijk onjuist.">
            <a:extLst>
              <a:ext uri="{FF2B5EF4-FFF2-40B4-BE49-F238E27FC236}">
                <a16:creationId xmlns:a16="http://schemas.microsoft.com/office/drawing/2014/main" id="{65397F13-8A4C-3455-BC47-1E5A9B98BF33}"/>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6727463" y="3524694"/>
            <a:ext cx="4188797" cy="3160508"/>
          </a:xfrm>
          <a:prstGeom prst="rect">
            <a:avLst/>
          </a:prstGeom>
        </p:spPr>
      </p:pic>
      <p:sp>
        <p:nvSpPr>
          <p:cNvPr id="22" name="Tijdelijke aanduiding voor inhoud 2">
            <a:extLst>
              <a:ext uri="{FF2B5EF4-FFF2-40B4-BE49-F238E27FC236}">
                <a16:creationId xmlns:a16="http://schemas.microsoft.com/office/drawing/2014/main" id="{96A90514-300E-381A-4872-67F7D4F7CAF7}"/>
              </a:ext>
            </a:extLst>
          </p:cNvPr>
          <p:cNvSpPr txBox="1">
            <a:spLocks/>
          </p:cNvSpPr>
          <p:nvPr/>
        </p:nvSpPr>
        <p:spPr>
          <a:xfrm>
            <a:off x="3575944" y="3524693"/>
            <a:ext cx="2938458" cy="3160507"/>
          </a:xfrm>
          <a:prstGeom prst="rect">
            <a:avLst/>
          </a:prstGeom>
        </p:spPr>
        <p:txBody>
          <a:bodyPr vert="horz" lIns="121920" tIns="60960" rIns="121920" bIns="60960" rtlCol="0">
            <a:noAutofit/>
          </a:bodyPr>
          <a:lstStyle>
            <a:lvl1pPr marL="342900" indent="-342900" algn="l" defTabSz="457200" rtl="0" eaLnBrk="1" latinLnBrk="0" hangingPunct="1">
              <a:spcBef>
                <a:spcPct val="20000"/>
              </a:spcBef>
              <a:buClr>
                <a:srgbClr val="79B63A"/>
              </a:buClr>
              <a:buFont typeface="Arial"/>
              <a:buChar char="•"/>
              <a:defRPr sz="2600" kern="1200" baseline="0">
                <a:solidFill>
                  <a:schemeClr val="tx1">
                    <a:lumMod val="85000"/>
                    <a:lumOff val="15000"/>
                  </a:schemeClr>
                </a:solidFill>
                <a:latin typeface="Meta Pro Light" panose="02000506040000020004" pitchFamily="2" charset="0"/>
                <a:ea typeface="+mn-ea"/>
                <a:cs typeface="+mn-cs"/>
              </a:defRPr>
            </a:lvl1pPr>
            <a:lvl2pPr marL="742950" indent="-285750" algn="l" defTabSz="457200" rtl="0" eaLnBrk="1" latinLnBrk="0" hangingPunct="1">
              <a:spcBef>
                <a:spcPct val="20000"/>
              </a:spcBef>
              <a:buClr>
                <a:srgbClr val="79B63A"/>
              </a:buClr>
              <a:buFont typeface="Arial"/>
              <a:buChar char="–"/>
              <a:defRPr sz="2400" kern="1200" baseline="0">
                <a:solidFill>
                  <a:schemeClr val="tx1">
                    <a:lumMod val="85000"/>
                    <a:lumOff val="15000"/>
                  </a:schemeClr>
                </a:solidFill>
                <a:latin typeface="Meta Pro Light" panose="02000506040000020004" pitchFamily="2" charset="0"/>
                <a:ea typeface="+mn-ea"/>
                <a:cs typeface="+mn-cs"/>
              </a:defRPr>
            </a:lvl2pPr>
            <a:lvl3pPr marL="1143000" indent="-228600" algn="l" defTabSz="457200" rtl="0" eaLnBrk="1" latinLnBrk="0" hangingPunct="1">
              <a:spcBef>
                <a:spcPct val="20000"/>
              </a:spcBef>
              <a:buClr>
                <a:srgbClr val="00A4C2"/>
              </a:buClr>
              <a:buFont typeface="Arial"/>
              <a:buChar char="•"/>
              <a:defRPr sz="2000" kern="1200" baseline="0">
                <a:solidFill>
                  <a:schemeClr val="tx1">
                    <a:lumMod val="85000"/>
                    <a:lumOff val="15000"/>
                  </a:schemeClr>
                </a:solidFill>
                <a:latin typeface="Meta Pro Light" panose="02000506040000020004" pitchFamily="2" charset="0"/>
                <a:ea typeface="+mn-ea"/>
                <a:cs typeface="+mn-cs"/>
              </a:defRPr>
            </a:lvl3pPr>
            <a:lvl4pPr marL="16002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4pPr>
            <a:lvl5pPr marL="2057400" indent="-228600" algn="l" defTabSz="457200" rtl="0" eaLnBrk="1" latinLnBrk="0" hangingPunct="1">
              <a:spcBef>
                <a:spcPct val="20000"/>
              </a:spcBef>
              <a:buClr>
                <a:srgbClr val="00A4C2"/>
              </a:buClr>
              <a:buFont typeface="Arial"/>
              <a:buChar char="»"/>
              <a:defRPr sz="1800" kern="1200" baseline="0">
                <a:solidFill>
                  <a:schemeClr val="tx1">
                    <a:lumMod val="85000"/>
                    <a:lumOff val="15000"/>
                  </a:schemeClr>
                </a:solidFill>
                <a:latin typeface="Meta Pro Light" panose="02000506040000020004" pitchFamily="2"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150" indent="0">
              <a:buNone/>
            </a:pPr>
            <a:r>
              <a:rPr lang="nl-BE" sz="2800" dirty="0">
                <a:latin typeface="Meta Pro Thin" panose="02000406060000020004" pitchFamily="2" charset="0"/>
              </a:rPr>
              <a:t>2 april 2025 (Ename)</a:t>
            </a:r>
            <a:endParaRPr lang="nl-BE" sz="2600" dirty="0">
              <a:latin typeface="Meta Pro Thin" panose="02000406060000020004" pitchFamily="2" charset="0"/>
            </a:endParaRPr>
          </a:p>
          <a:p>
            <a:pPr marL="457200" lvl="1" indent="0" algn="r">
              <a:buNone/>
            </a:pPr>
            <a:endParaRPr lang="nl-BE" sz="2600" dirty="0">
              <a:latin typeface="Meta Pro Thin" panose="02000406060000020004" pitchFamily="2" charset="0"/>
            </a:endParaRPr>
          </a:p>
          <a:p>
            <a:pPr marL="457200" lvl="1" indent="0" algn="r">
              <a:buNone/>
            </a:pPr>
            <a:endParaRPr lang="nl-BE" sz="2600" dirty="0">
              <a:latin typeface="Meta Pro Thin" panose="02000406060000020004" pitchFamily="2" charset="0"/>
            </a:endParaRPr>
          </a:p>
          <a:p>
            <a:pPr marL="457200" lvl="1" indent="0" algn="r">
              <a:buNone/>
            </a:pPr>
            <a:endParaRPr lang="nl-BE" sz="2600" dirty="0">
              <a:latin typeface="Meta Pro Thin" panose="02000406060000020004" pitchFamily="2" charset="0"/>
            </a:endParaRPr>
          </a:p>
          <a:p>
            <a:pPr marL="457200" lvl="1" indent="0" algn="r">
              <a:buNone/>
            </a:pPr>
            <a:r>
              <a:rPr lang="nl-BE" sz="2600" dirty="0">
                <a:latin typeface="Meta Pro Thin" panose="02000406060000020004" pitchFamily="2" charset="0"/>
              </a:rPr>
              <a:t>2 okt 2025 (Hasselt)</a:t>
            </a:r>
          </a:p>
        </p:txBody>
      </p:sp>
      <p:pic>
        <p:nvPicPr>
          <p:cNvPr id="23" name="Afbeelding 22" descr="Afbeelding met tekst, Lettertype, logo, schermopname&#10;&#10;Automatisch gegenereerde beschrijving">
            <a:extLst>
              <a:ext uri="{FF2B5EF4-FFF2-40B4-BE49-F238E27FC236}">
                <a16:creationId xmlns:a16="http://schemas.microsoft.com/office/drawing/2014/main" id="{07AAF86C-76DF-73C1-97A4-F0CFAE39DB8A}"/>
              </a:ext>
            </a:extLst>
          </p:cNvPr>
          <p:cNvPicPr>
            <a:picLocks noChangeAspect="1"/>
          </p:cNvPicPr>
          <p:nvPr/>
        </p:nvPicPr>
        <p:blipFill>
          <a:blip r:embed="rId17"/>
          <a:stretch>
            <a:fillRect/>
          </a:stretch>
        </p:blipFill>
        <p:spPr>
          <a:xfrm>
            <a:off x="4272652" y="120842"/>
            <a:ext cx="4031706" cy="724751"/>
          </a:xfrm>
          <a:prstGeom prst="rect">
            <a:avLst/>
          </a:prstGeom>
        </p:spPr>
      </p:pic>
      <p:pic>
        <p:nvPicPr>
          <p:cNvPr id="24" name="Afbeelding 23">
            <a:extLst>
              <a:ext uri="{FF2B5EF4-FFF2-40B4-BE49-F238E27FC236}">
                <a16:creationId xmlns:a16="http://schemas.microsoft.com/office/drawing/2014/main" id="{2DDD2770-BFCC-23F5-B347-0EFA4E157635}"/>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7492163" y="2431021"/>
            <a:ext cx="2842340" cy="547693"/>
          </a:xfrm>
          <a:prstGeom prst="rect">
            <a:avLst/>
          </a:prstGeom>
        </p:spPr>
      </p:pic>
    </p:spTree>
    <p:extLst>
      <p:ext uri="{BB962C8B-B14F-4D97-AF65-F5344CB8AC3E}">
        <p14:creationId xmlns:p14="http://schemas.microsoft.com/office/powerpoint/2010/main" val="24896342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0715EE432425C4180C922652119B02A" ma:contentTypeVersion="13" ma:contentTypeDescription="Een nieuw document maken." ma:contentTypeScope="" ma:versionID="ed55e41e26fc55f3319197b62b1e16bc">
  <xsd:schema xmlns:xsd="http://www.w3.org/2001/XMLSchema" xmlns:xs="http://www.w3.org/2001/XMLSchema" xmlns:p="http://schemas.microsoft.com/office/2006/metadata/properties" xmlns:ns2="b78ccfe7-c05d-4eab-907f-55c191f2b0fd" targetNamespace="http://schemas.microsoft.com/office/2006/metadata/properties" ma:root="true" ma:fieldsID="bf0ac5b93c5b9ad2e436594e1e3bae49" ns2:_="">
    <xsd:import namespace="b78ccfe7-c05d-4eab-907f-55c191f2b0f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lcf76f155ced4ddcb4097134ff3c332f" minOccurs="0"/>
                <xsd:element ref="ns2:MediaServiceLocation" minOccurs="0"/>
                <xsd:element ref="ns2:MediaServiceOCR" minOccurs="0"/>
                <xsd:element ref="ns2:MediaServiceBillingMetadata" minOccurs="0"/>
                <xsd:element ref="ns2:MediaLengthInSeconds" minOccurs="0"/>
                <xsd:element ref="ns2:lezing"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8ccfe7-c05d-4eab-907f-55c191f2b0f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lcf76f155ced4ddcb4097134ff3c332f" ma:index="15" nillable="true" ma:taxonomy="true" ma:internalName="lcf76f155ced4ddcb4097134ff3c332f" ma:taxonomyFieldName="MediaServiceImageTags" ma:displayName="Afbeeldingtags" ma:readOnly="false" ma:fieldId="{5cf76f15-5ced-4ddc-b409-7134ff3c332f}" ma:taxonomyMulti="true" ma:sspId="2717ba52-0870-4c30-87cd-4d145088865f" ma:termSetId="09814cd3-568e-fe90-9814-8d621ff8fb84" ma:anchorId="fba54fb3-c3e1-fe81-a776-ca4b69148c4d" ma:open="true" ma:isKeyword="false">
      <xsd:complexType>
        <xsd:sequence>
          <xsd:element ref="pc:Terms" minOccurs="0" maxOccurs="1"/>
        </xsd:sequence>
      </xsd:complexType>
    </xsd:element>
    <xsd:element name="MediaServiceLocation" ma:index="16" nillable="true" ma:displayName="Location" ma:indexed="true"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BillingMetadata" ma:index="18" nillable="true" ma:displayName="MediaServiceBillingMetadata" ma:hidden="true" ma:internalName="MediaServiceBillingMetadata" ma:readOnly="true">
      <xsd:simpleType>
        <xsd:restriction base="dms:Note"/>
      </xsd:simpleType>
    </xsd:element>
    <xsd:element name="MediaLengthInSeconds" ma:index="19" nillable="true" ma:displayName="MediaLengthInSeconds" ma:hidden="true" ma:internalName="MediaLengthInSeconds" ma:readOnly="true">
      <xsd:simpleType>
        <xsd:restriction base="dms:Unknown"/>
      </xsd:simpleType>
    </xsd:element>
    <xsd:element name="lezing" ma:index="20" nillable="true" ma:displayName="lezing" ma:format="Dropdown" ma:internalName="lezing">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78ccfe7-c05d-4eab-907f-55c191f2b0fd">
      <Terms xmlns="http://schemas.microsoft.com/office/infopath/2007/PartnerControls"/>
    </lcf76f155ced4ddcb4097134ff3c332f>
    <lezing xmlns="b78ccfe7-c05d-4eab-907f-55c191f2b0fd" xsi:nil="true"/>
  </documentManagement>
</p:properties>
</file>

<file path=customXml/itemProps1.xml><?xml version="1.0" encoding="utf-8"?>
<ds:datastoreItem xmlns:ds="http://schemas.openxmlformats.org/officeDocument/2006/customXml" ds:itemID="{FB8CA7B9-77A5-4CA5-BE97-0362ADC58EE5}">
  <ds:schemaRefs>
    <ds:schemaRef ds:uri="http://schemas.microsoft.com/sharepoint/v3/contenttype/forms"/>
  </ds:schemaRefs>
</ds:datastoreItem>
</file>

<file path=customXml/itemProps2.xml><?xml version="1.0" encoding="utf-8"?>
<ds:datastoreItem xmlns:ds="http://schemas.openxmlformats.org/officeDocument/2006/customXml" ds:itemID="{CED9C88C-8B7D-4286-92BE-5927B1E98876}"/>
</file>

<file path=customXml/itemProps3.xml><?xml version="1.0" encoding="utf-8"?>
<ds:datastoreItem xmlns:ds="http://schemas.openxmlformats.org/officeDocument/2006/customXml" ds:itemID="{A58207FB-F6E6-428C-B9A4-6C11381CBB4C}">
  <ds:schemaRefs>
    <ds:schemaRef ds:uri="http://schemas.microsoft.com/office/2006/metadata/properties"/>
    <ds:schemaRef ds:uri="http://schemas.microsoft.com/office/infopath/2007/PartnerControls"/>
    <ds:schemaRef ds:uri="http://purl.org/dc/terms/"/>
    <ds:schemaRef ds:uri="http://schemas.microsoft.com/office/2006/documentManagement/types"/>
    <ds:schemaRef ds:uri="b78ccfe7-c05d-4eab-907f-55c191f2b0fd"/>
    <ds:schemaRef ds:uri="http://purl.org/dc/elements/1.1/"/>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14374</TotalTime>
  <Words>1904</Words>
  <Application>Microsoft Office PowerPoint</Application>
  <PresentationFormat>Breedbeeld</PresentationFormat>
  <Paragraphs>172</Paragraphs>
  <Slides>26</Slides>
  <Notes>25</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26</vt:i4>
      </vt:variant>
    </vt:vector>
  </HeadingPairs>
  <TitlesOfParts>
    <vt:vector size="33" baseType="lpstr">
      <vt:lpstr>Aptos</vt:lpstr>
      <vt:lpstr>Arial</vt:lpstr>
      <vt:lpstr>Calibri</vt:lpstr>
      <vt:lpstr>Meta Pro</vt:lpstr>
      <vt:lpstr>Meta Pro Light</vt:lpstr>
      <vt:lpstr>Meta Pro Thin</vt:lpstr>
      <vt:lpstr>Kantoorthema</vt:lpstr>
      <vt:lpstr>PowerPoint-presentatie</vt:lpstr>
      <vt:lpstr>2015</vt:lpstr>
      <vt:lpstr>2015</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rapportage communicatie</dc:title>
  <dc:creator>Merckx Esther</dc:creator>
  <cp:lastModifiedBy>Luyten Niels</cp:lastModifiedBy>
  <cp:revision>108</cp:revision>
  <dcterms:created xsi:type="dcterms:W3CDTF">2024-04-05T09:57:59Z</dcterms:created>
  <dcterms:modified xsi:type="dcterms:W3CDTF">2026-04-21T05:47:15Z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0x010100E0715EE432425C4180C922652119B02A</vt:lpwstr>
  </property>
  <property fmtid="{D5CDD505-2E9C-101B-9397-08002B2CF9AE}" pid="3" name="Order">
    <vt:r8>1400</vt:r8>
  </property>
  <property fmtid="{D5CDD505-2E9C-101B-9397-08002B2CF9AE}" pid="4" name="MediaServiceImageTags">
    <vt:lpwstr/>
  </property>
  <property fmtid="{D5CDD505-2E9C-101B-9397-08002B2CF9AE}" pid="5" name="ja5bd844409f468e9895406ae09b8494">
    <vt:lpwstr/>
  </property>
  <property fmtid="{D5CDD505-2E9C-101B-9397-08002B2CF9AE}" pid="6" name="Jaartal">
    <vt:lpwstr/>
  </property>
  <property fmtid="{D5CDD505-2E9C-101B-9397-08002B2CF9AE}" pid="7" name="TaxCatchAll">
    <vt:lpwstr/>
  </property>
  <property fmtid="{D5CDD505-2E9C-101B-9397-08002B2CF9AE}" pid="8" name="lcf76f155ced4ddcb4097134ff3c332f">
    <vt:lpwstr/>
  </property>
</Properties>
</file>