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4"/>
  </p:sldMasterIdLst>
  <p:sldIdLst>
    <p:sldId id="256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22CBA5-A29A-4215-BD11-BC71DC63B933}" v="5" dt="2026-04-20T11:49:33.0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odora Manole" userId="S::teodora.manole@student.kuleuven.be::a4eaf208-026a-4d95-b6ea-495852f3a497" providerId="AD" clId="Web-{28EC5495-FDA9-0D03-F6D0-A6909635FDAE}"/>
    <pc:docChg chg="addSld delSld modSld sldOrd">
      <pc:chgData name="Teodora Manole" userId="S::teodora.manole@student.kuleuven.be::a4eaf208-026a-4d95-b6ea-495852f3a497" providerId="AD" clId="Web-{28EC5495-FDA9-0D03-F6D0-A6909635FDAE}" dt="2026-04-06T10:57:34.055" v="500"/>
      <pc:docMkLst>
        <pc:docMk/>
      </pc:docMkLst>
      <pc:sldChg chg="addSp delSp modSp">
        <pc:chgData name="Teodora Manole" userId="S::teodora.manole@student.kuleuven.be::a4eaf208-026a-4d95-b6ea-495852f3a497" providerId="AD" clId="Web-{28EC5495-FDA9-0D03-F6D0-A6909635FDAE}" dt="2026-04-06T09:42:03.423" v="292" actId="14100"/>
        <pc:sldMkLst>
          <pc:docMk/>
          <pc:sldMk cId="64199489" sldId="273"/>
        </pc:sldMkLst>
        <pc:spChg chg="mod">
          <ac:chgData name="Teodora Manole" userId="S::teodora.manole@student.kuleuven.be::a4eaf208-026a-4d95-b6ea-495852f3a497" providerId="AD" clId="Web-{28EC5495-FDA9-0D03-F6D0-A6909635FDAE}" dt="2026-04-06T09:42:03.423" v="292" actId="14100"/>
          <ac:spMkLst>
            <pc:docMk/>
            <pc:sldMk cId="64199489" sldId="273"/>
            <ac:spMk id="24" creationId="{4F2134F5-8622-A683-1901-8883F2F6E006}"/>
          </ac:spMkLst>
        </pc:spChg>
        <pc:spChg chg="mod">
          <ac:chgData name="Teodora Manole" userId="S::teodora.manole@student.kuleuven.be::a4eaf208-026a-4d95-b6ea-495852f3a497" providerId="AD" clId="Web-{28EC5495-FDA9-0D03-F6D0-A6909635FDAE}" dt="2026-04-06T08:40:41.186" v="95" actId="20577"/>
          <ac:spMkLst>
            <pc:docMk/>
            <pc:sldMk cId="64199489" sldId="273"/>
            <ac:spMk id="26" creationId="{6997D932-7577-ACF9-B163-BFCEF3A0245D}"/>
          </ac:spMkLst>
        </pc:spChg>
        <pc:picChg chg="mod">
          <ac:chgData name="Teodora Manole" userId="S::teodora.manole@student.kuleuven.be::a4eaf208-026a-4d95-b6ea-495852f3a497" providerId="AD" clId="Web-{28EC5495-FDA9-0D03-F6D0-A6909635FDAE}" dt="2026-04-06T09:41:54.016" v="291" actId="1076"/>
          <ac:picMkLst>
            <pc:docMk/>
            <pc:sldMk cId="64199489" sldId="273"/>
            <ac:picMk id="2" creationId="{71B6D22C-9FBC-DE05-4009-86ABEA1EE60D}"/>
          </ac:picMkLst>
        </pc:picChg>
        <pc:picChg chg="add mod ord modCrop">
          <ac:chgData name="Teodora Manole" userId="S::teodora.manole@student.kuleuven.be::a4eaf208-026a-4d95-b6ea-495852f3a497" providerId="AD" clId="Web-{28EC5495-FDA9-0D03-F6D0-A6909635FDAE}" dt="2026-04-06T08:40:54.218" v="97" actId="14100"/>
          <ac:picMkLst>
            <pc:docMk/>
            <pc:sldMk cId="64199489" sldId="273"/>
            <ac:picMk id="4" creationId="{EA6D17DD-993A-D151-4E34-CC479EE39A78}"/>
          </ac:picMkLst>
        </pc:picChg>
      </pc:sldChg>
      <pc:sldChg chg="addSp delSp modSp add replId">
        <pc:chgData name="Teodora Manole" userId="S::teodora.manole@student.kuleuven.be::a4eaf208-026a-4d95-b6ea-495852f3a497" providerId="AD" clId="Web-{28EC5495-FDA9-0D03-F6D0-A6909635FDAE}" dt="2026-04-06T10:12:17.101" v="372" actId="1076"/>
        <pc:sldMkLst>
          <pc:docMk/>
          <pc:sldMk cId="4110745575" sldId="274"/>
        </pc:sldMkLst>
        <pc:spChg chg="add mod">
          <ac:chgData name="Teodora Manole" userId="S::teodora.manole@student.kuleuven.be::a4eaf208-026a-4d95-b6ea-495852f3a497" providerId="AD" clId="Web-{28EC5495-FDA9-0D03-F6D0-A6909635FDAE}" dt="2026-04-06T10:12:17.101" v="372" actId="1076"/>
          <ac:spMkLst>
            <pc:docMk/>
            <pc:sldMk cId="4110745575" sldId="274"/>
            <ac:spMk id="5" creationId="{C08857D1-EFF0-27A6-E24F-85041E30C40F}"/>
          </ac:spMkLst>
        </pc:spChg>
        <pc:spChg chg="mod">
          <ac:chgData name="Teodora Manole" userId="S::teodora.manole@student.kuleuven.be::a4eaf208-026a-4d95-b6ea-495852f3a497" providerId="AD" clId="Web-{28EC5495-FDA9-0D03-F6D0-A6909635FDAE}" dt="2026-04-06T09:42:18.940" v="294" actId="14100"/>
          <ac:spMkLst>
            <pc:docMk/>
            <pc:sldMk cId="4110745575" sldId="274"/>
            <ac:spMk id="24" creationId="{1A7D6970-1A88-5AB1-1676-83B2238076A4}"/>
          </ac:spMkLst>
        </pc:spChg>
        <pc:spChg chg="mod">
          <ac:chgData name="Teodora Manole" userId="S::teodora.manole@student.kuleuven.be::a4eaf208-026a-4d95-b6ea-495852f3a497" providerId="AD" clId="Web-{28EC5495-FDA9-0D03-F6D0-A6909635FDAE}" dt="2026-04-06T08:45:27.119" v="127" actId="14100"/>
          <ac:spMkLst>
            <pc:docMk/>
            <pc:sldMk cId="4110745575" sldId="274"/>
            <ac:spMk id="26" creationId="{2B69060E-0622-FB1E-12F7-2618A807BFB0}"/>
          </ac:spMkLst>
        </pc:spChg>
        <pc:picChg chg="add mod">
          <ac:chgData name="Teodora Manole" userId="S::teodora.manole@student.kuleuven.be::a4eaf208-026a-4d95-b6ea-495852f3a497" providerId="AD" clId="Web-{28EC5495-FDA9-0D03-F6D0-A6909635FDAE}" dt="2026-04-06T09:33:14.140" v="269" actId="1076"/>
          <ac:picMkLst>
            <pc:docMk/>
            <pc:sldMk cId="4110745575" sldId="274"/>
            <ac:picMk id="12" creationId="{868D0F6E-F826-D0E2-A11E-C8F4CD21A191}"/>
          </ac:picMkLst>
        </pc:picChg>
        <pc:picChg chg="add mod">
          <ac:chgData name="Teodora Manole" userId="S::teodora.manole@student.kuleuven.be::a4eaf208-026a-4d95-b6ea-495852f3a497" providerId="AD" clId="Web-{28EC5495-FDA9-0D03-F6D0-A6909635FDAE}" dt="2026-04-06T09:36:08.439" v="275" actId="1076"/>
          <ac:picMkLst>
            <pc:docMk/>
            <pc:sldMk cId="4110745575" sldId="274"/>
            <ac:picMk id="13" creationId="{8EBBE7DD-F722-D866-1DB2-CDAC33B2DD25}"/>
          </ac:picMkLst>
        </pc:picChg>
        <pc:picChg chg="add mod modCrop">
          <ac:chgData name="Teodora Manole" userId="S::teodora.manole@student.kuleuven.be::a4eaf208-026a-4d95-b6ea-495852f3a497" providerId="AD" clId="Web-{28EC5495-FDA9-0D03-F6D0-A6909635FDAE}" dt="2026-04-06T09:36:40.049" v="279" actId="14100"/>
          <ac:picMkLst>
            <pc:docMk/>
            <pc:sldMk cId="4110745575" sldId="274"/>
            <ac:picMk id="14" creationId="{27556F0E-DA8E-2311-11B2-E7F413E02858}"/>
          </ac:picMkLst>
        </pc:picChg>
      </pc:sldChg>
      <pc:sldChg chg="addSp delSp modSp add ord replId">
        <pc:chgData name="Teodora Manole" userId="S::teodora.manole@student.kuleuven.be::a4eaf208-026a-4d95-b6ea-495852f3a497" providerId="AD" clId="Web-{28EC5495-FDA9-0D03-F6D0-A6909635FDAE}" dt="2026-04-06T10:15:32.298" v="397"/>
        <pc:sldMkLst>
          <pc:docMk/>
          <pc:sldMk cId="4009171470" sldId="275"/>
        </pc:sldMkLst>
        <pc:spChg chg="mod">
          <ac:chgData name="Teodora Manole" userId="S::teodora.manole@student.kuleuven.be::a4eaf208-026a-4d95-b6ea-495852f3a497" providerId="AD" clId="Web-{28EC5495-FDA9-0D03-F6D0-A6909635FDAE}" dt="2026-04-06T09:42:25.112" v="295" actId="14100"/>
          <ac:spMkLst>
            <pc:docMk/>
            <pc:sldMk cId="4009171470" sldId="275"/>
            <ac:spMk id="24" creationId="{A5107129-C576-C1CC-C733-0EB77DA3C6B5}"/>
          </ac:spMkLst>
        </pc:spChg>
        <pc:spChg chg="mod">
          <ac:chgData name="Teodora Manole" userId="S::teodora.manole@student.kuleuven.be::a4eaf208-026a-4d95-b6ea-495852f3a497" providerId="AD" clId="Web-{28EC5495-FDA9-0D03-F6D0-A6909635FDAE}" dt="2026-04-06T10:10:32.380" v="364" actId="20577"/>
          <ac:spMkLst>
            <pc:docMk/>
            <pc:sldMk cId="4009171470" sldId="275"/>
            <ac:spMk id="26" creationId="{483E9178-AD8D-CCB9-8183-595B3D81FD78}"/>
          </ac:spMkLst>
        </pc:spChg>
        <pc:picChg chg="add mod">
          <ac:chgData name="Teodora Manole" userId="S::teodora.manole@student.kuleuven.be::a4eaf208-026a-4d95-b6ea-495852f3a497" providerId="AD" clId="Web-{28EC5495-FDA9-0D03-F6D0-A6909635FDAE}" dt="2026-04-06T10:09:31.113" v="358" actId="1076"/>
          <ac:picMkLst>
            <pc:docMk/>
            <pc:sldMk cId="4009171470" sldId="275"/>
            <ac:picMk id="3" creationId="{1EE238A7-31FE-A656-0262-260222FF6424}"/>
          </ac:picMkLst>
        </pc:picChg>
        <pc:picChg chg="add mod modCrop">
          <ac:chgData name="Teodora Manole" userId="S::teodora.manole@student.kuleuven.be::a4eaf208-026a-4d95-b6ea-495852f3a497" providerId="AD" clId="Web-{28EC5495-FDA9-0D03-F6D0-A6909635FDAE}" dt="2026-04-06T10:14:57.452" v="387"/>
          <ac:picMkLst>
            <pc:docMk/>
            <pc:sldMk cId="4009171470" sldId="275"/>
            <ac:picMk id="6" creationId="{52F796D3-4ABD-6EEF-EBE7-4D321F1FEB52}"/>
          </ac:picMkLst>
        </pc:picChg>
        <pc:picChg chg="add mod modCrop">
          <ac:chgData name="Teodora Manole" userId="S::teodora.manole@student.kuleuven.be::a4eaf208-026a-4d95-b6ea-495852f3a497" providerId="AD" clId="Web-{28EC5495-FDA9-0D03-F6D0-A6909635FDAE}" dt="2026-04-06T10:15:32.298" v="397"/>
          <ac:picMkLst>
            <pc:docMk/>
            <pc:sldMk cId="4009171470" sldId="275"/>
            <ac:picMk id="7" creationId="{9EFDD5D7-FD91-5B3A-23FB-855C8D8F80C3}"/>
          </ac:picMkLst>
        </pc:picChg>
      </pc:sldChg>
      <pc:sldChg chg="addSp delSp modSp add replId">
        <pc:chgData name="Teodora Manole" userId="S::teodora.manole@student.kuleuven.be::a4eaf208-026a-4d95-b6ea-495852f3a497" providerId="AD" clId="Web-{28EC5495-FDA9-0D03-F6D0-A6909635FDAE}" dt="2026-04-06T10:57:34.055" v="500"/>
        <pc:sldMkLst>
          <pc:docMk/>
          <pc:sldMk cId="3100926277" sldId="276"/>
        </pc:sldMkLst>
        <pc:spChg chg="mod">
          <ac:chgData name="Teodora Manole" userId="S::teodora.manole@student.kuleuven.be::a4eaf208-026a-4d95-b6ea-495852f3a497" providerId="AD" clId="Web-{28EC5495-FDA9-0D03-F6D0-A6909635FDAE}" dt="2026-04-06T10:39:28.506" v="438" actId="1076"/>
          <ac:spMkLst>
            <pc:docMk/>
            <pc:sldMk cId="3100926277" sldId="276"/>
            <ac:spMk id="24" creationId="{BF85834E-3EEB-85AA-149B-2985999D3C4F}"/>
          </ac:spMkLst>
        </pc:spChg>
        <pc:picChg chg="add mod">
          <ac:chgData name="Teodora Manole" userId="S::teodora.manole@student.kuleuven.be::a4eaf208-026a-4d95-b6ea-495852f3a497" providerId="AD" clId="Web-{28EC5495-FDA9-0D03-F6D0-A6909635FDAE}" dt="2026-04-06T10:39:18.521" v="436" actId="1076"/>
          <ac:picMkLst>
            <pc:docMk/>
            <pc:sldMk cId="3100926277" sldId="276"/>
            <ac:picMk id="10" creationId="{8ED8EF54-126A-DCC3-FD85-66C17AFB1E65}"/>
          </ac:picMkLst>
        </pc:picChg>
        <pc:picChg chg="add mod modCrop">
          <ac:chgData name="Teodora Manole" userId="S::teodora.manole@student.kuleuven.be::a4eaf208-026a-4d95-b6ea-495852f3a497" providerId="AD" clId="Web-{28EC5495-FDA9-0D03-F6D0-A6909635FDAE}" dt="2026-04-06T10:57:34.055" v="500"/>
          <ac:picMkLst>
            <pc:docMk/>
            <pc:sldMk cId="3100926277" sldId="276"/>
            <ac:picMk id="14" creationId="{E52AE018-76EB-4B2A-D6E8-0DFD6C809B2F}"/>
          </ac:picMkLst>
        </pc:picChg>
      </pc:sldChg>
    </pc:docChg>
  </pc:docChgLst>
  <pc:docChgLst>
    <pc:chgData name="Teodora Manole" userId="S::teodora.manole@student.kuleuven.be::a4eaf208-026a-4d95-b6ea-495852f3a497" providerId="AD" clId="Web-{6631CB2A-EC4F-2433-1BD0-C36995A27AE3}"/>
    <pc:docChg chg="modSld">
      <pc:chgData name="Teodora Manole" userId="S::teodora.manole@student.kuleuven.be::a4eaf208-026a-4d95-b6ea-495852f3a497" providerId="AD" clId="Web-{6631CB2A-EC4F-2433-1BD0-C36995A27AE3}" dt="2026-04-06T07:31:58.360" v="84" actId="1076"/>
      <pc:docMkLst>
        <pc:docMk/>
      </pc:docMkLst>
      <pc:sldChg chg="addSp delSp modSp">
        <pc:chgData name="Teodora Manole" userId="S::teodora.manole@student.kuleuven.be::a4eaf208-026a-4d95-b6ea-495852f3a497" providerId="AD" clId="Web-{6631CB2A-EC4F-2433-1BD0-C36995A27AE3}" dt="2026-04-06T07:27:36.494" v="55" actId="1076"/>
        <pc:sldMkLst>
          <pc:docMk/>
          <pc:sldMk cId="1499990302" sldId="259"/>
        </pc:sldMkLst>
        <pc:spChg chg="add mod">
          <ac:chgData name="Teodora Manole" userId="S::teodora.manole@student.kuleuven.be::a4eaf208-026a-4d95-b6ea-495852f3a497" providerId="AD" clId="Web-{6631CB2A-EC4F-2433-1BD0-C36995A27AE3}" dt="2026-04-06T07:27:36.494" v="55" actId="1076"/>
          <ac:spMkLst>
            <pc:docMk/>
            <pc:sldMk cId="1499990302" sldId="259"/>
            <ac:spMk id="4" creationId="{627C3812-CBCA-5870-1045-F0453B76CC5A}"/>
          </ac:spMkLst>
        </pc:spChg>
        <pc:spChg chg="mod">
          <ac:chgData name="Teodora Manole" userId="S::teodora.manole@student.kuleuven.be::a4eaf208-026a-4d95-b6ea-495852f3a497" providerId="AD" clId="Web-{6631CB2A-EC4F-2433-1BD0-C36995A27AE3}" dt="2026-04-06T07:26:56.040" v="46" actId="1076"/>
          <ac:spMkLst>
            <pc:docMk/>
            <pc:sldMk cId="1499990302" sldId="259"/>
            <ac:spMk id="19" creationId="{4F57A41F-1EE6-A518-9354-6B8F079BBE71}"/>
          </ac:spMkLst>
        </pc:spChg>
        <pc:picChg chg="add mod ord">
          <ac:chgData name="Teodora Manole" userId="S::teodora.manole@student.kuleuven.be::a4eaf208-026a-4d95-b6ea-495852f3a497" providerId="AD" clId="Web-{6631CB2A-EC4F-2433-1BD0-C36995A27AE3}" dt="2026-04-06T07:22:05.074" v="5"/>
          <ac:picMkLst>
            <pc:docMk/>
            <pc:sldMk cId="1499990302" sldId="259"/>
            <ac:picMk id="3" creationId="{0BD251CC-48AC-4841-996C-EC74966C370C}"/>
          </ac:picMkLst>
        </pc:picChg>
      </pc:sldChg>
      <pc:sldChg chg="addSp delSp modSp">
        <pc:chgData name="Teodora Manole" userId="S::teodora.manole@student.kuleuven.be::a4eaf208-026a-4d95-b6ea-495852f3a497" providerId="AD" clId="Web-{6631CB2A-EC4F-2433-1BD0-C36995A27AE3}" dt="2026-04-06T07:28:53.981" v="65" actId="1076"/>
        <pc:sldMkLst>
          <pc:docMk/>
          <pc:sldMk cId="2533012013" sldId="268"/>
        </pc:sldMkLst>
        <pc:spChg chg="add">
          <ac:chgData name="Teodora Manole" userId="S::teodora.manole@student.kuleuven.be::a4eaf208-026a-4d95-b6ea-495852f3a497" providerId="AD" clId="Web-{6631CB2A-EC4F-2433-1BD0-C36995A27AE3}" dt="2026-04-06T07:27:12.337" v="48"/>
          <ac:spMkLst>
            <pc:docMk/>
            <pc:sldMk cId="2533012013" sldId="268"/>
            <ac:spMk id="4" creationId="{B2A69390-4B07-6763-7307-80D03D2C4E71}"/>
          </ac:spMkLst>
        </pc:spChg>
        <pc:picChg chg="mod">
          <ac:chgData name="Teodora Manole" userId="S::teodora.manole@student.kuleuven.be::a4eaf208-026a-4d95-b6ea-495852f3a497" providerId="AD" clId="Web-{6631CB2A-EC4F-2433-1BD0-C36995A27AE3}" dt="2026-04-06T07:28:53.981" v="65" actId="1076"/>
          <ac:picMkLst>
            <pc:docMk/>
            <pc:sldMk cId="2533012013" sldId="268"/>
            <ac:picMk id="5" creationId="{468BDEF4-DA28-4064-046A-4D77D9A89317}"/>
          </ac:picMkLst>
        </pc:picChg>
      </pc:sldChg>
      <pc:sldChg chg="addSp delSp modSp">
        <pc:chgData name="Teodora Manole" userId="S::teodora.manole@student.kuleuven.be::a4eaf208-026a-4d95-b6ea-495852f3a497" providerId="AD" clId="Web-{6631CB2A-EC4F-2433-1BD0-C36995A27AE3}" dt="2026-04-06T07:28:23.870" v="61" actId="1076"/>
        <pc:sldMkLst>
          <pc:docMk/>
          <pc:sldMk cId="718197222" sldId="272"/>
        </pc:sldMkLst>
        <pc:spChg chg="add">
          <ac:chgData name="Teodora Manole" userId="S::teodora.manole@student.kuleuven.be::a4eaf208-026a-4d95-b6ea-495852f3a497" providerId="AD" clId="Web-{6631CB2A-EC4F-2433-1BD0-C36995A27AE3}" dt="2026-04-06T07:27:58.104" v="58"/>
          <ac:spMkLst>
            <pc:docMk/>
            <pc:sldMk cId="718197222" sldId="272"/>
            <ac:spMk id="5" creationId="{838300D8-3C48-E9FC-05AF-715D998C96AB}"/>
          </ac:spMkLst>
        </pc:spChg>
        <pc:picChg chg="add mod">
          <ac:chgData name="Teodora Manole" userId="S::teodora.manole@student.kuleuven.be::a4eaf208-026a-4d95-b6ea-495852f3a497" providerId="AD" clId="Web-{6631CB2A-EC4F-2433-1BD0-C36995A27AE3}" dt="2026-04-06T07:28:23.870" v="61" actId="1076"/>
          <ac:picMkLst>
            <pc:docMk/>
            <pc:sldMk cId="718197222" sldId="272"/>
            <ac:picMk id="7" creationId="{D599F8C6-C304-A76C-75D5-7ED5DDE93E03}"/>
          </ac:picMkLst>
        </pc:picChg>
      </pc:sldChg>
      <pc:sldChg chg="delSp modSp">
        <pc:chgData name="Teodora Manole" userId="S::teodora.manole@student.kuleuven.be::a4eaf208-026a-4d95-b6ea-495852f3a497" providerId="AD" clId="Web-{6631CB2A-EC4F-2433-1BD0-C36995A27AE3}" dt="2026-04-06T07:31:58.360" v="84" actId="1076"/>
        <pc:sldMkLst>
          <pc:docMk/>
          <pc:sldMk cId="64199489" sldId="273"/>
        </pc:sldMkLst>
        <pc:spChg chg="mod">
          <ac:chgData name="Teodora Manole" userId="S::teodora.manole@student.kuleuven.be::a4eaf208-026a-4d95-b6ea-495852f3a497" providerId="AD" clId="Web-{6631CB2A-EC4F-2433-1BD0-C36995A27AE3}" dt="2026-04-06T07:31:33.969" v="80" actId="20577"/>
          <ac:spMkLst>
            <pc:docMk/>
            <pc:sldMk cId="64199489" sldId="273"/>
            <ac:spMk id="24" creationId="{4F2134F5-8622-A683-1901-8883F2F6E006}"/>
          </ac:spMkLst>
        </pc:spChg>
        <pc:picChg chg="mod">
          <ac:chgData name="Teodora Manole" userId="S::teodora.manole@student.kuleuven.be::a4eaf208-026a-4d95-b6ea-495852f3a497" providerId="AD" clId="Web-{6631CB2A-EC4F-2433-1BD0-C36995A27AE3}" dt="2026-04-06T07:31:58.360" v="84" actId="1076"/>
          <ac:picMkLst>
            <pc:docMk/>
            <pc:sldMk cId="64199489" sldId="273"/>
            <ac:picMk id="2" creationId="{71B6D22C-9FBC-DE05-4009-86ABEA1EE60D}"/>
          </ac:picMkLst>
        </pc:picChg>
      </pc:sldChg>
    </pc:docChg>
  </pc:docChgLst>
  <pc:docChgLst>
    <pc:chgData name="Teodora Manole" userId="S::teodora.manole@student.kuleuven.be::a4eaf208-026a-4d95-b6ea-495852f3a497" providerId="AD" clId="Web-{1BAF51A5-7583-E9D6-7F51-F9CB8B5B2C10}"/>
    <pc:docChg chg="addSld modSld sldOrd">
      <pc:chgData name="Teodora Manole" userId="S::teodora.manole@student.kuleuven.be::a4eaf208-026a-4d95-b6ea-495852f3a497" providerId="AD" clId="Web-{1BAF51A5-7583-E9D6-7F51-F9CB8B5B2C10}" dt="2026-04-05T17:24:19.134" v="1309" actId="14100"/>
      <pc:docMkLst>
        <pc:docMk/>
      </pc:docMkLst>
      <pc:sldChg chg="modSp">
        <pc:chgData name="Teodora Manole" userId="S::teodora.manole@student.kuleuven.be::a4eaf208-026a-4d95-b6ea-495852f3a497" providerId="AD" clId="Web-{1BAF51A5-7583-E9D6-7F51-F9CB8B5B2C10}" dt="2026-04-05T08:36:11.226" v="1"/>
        <pc:sldMkLst>
          <pc:docMk/>
          <pc:sldMk cId="3799364629" sldId="258"/>
        </pc:sldMkLst>
        <pc:picChg chg="mod">
          <ac:chgData name="Teodora Manole" userId="S::teodora.manole@student.kuleuven.be::a4eaf208-026a-4d95-b6ea-495852f3a497" providerId="AD" clId="Web-{1BAF51A5-7583-E9D6-7F51-F9CB8B5B2C10}" dt="2026-04-05T08:36:07.023" v="0"/>
          <ac:picMkLst>
            <pc:docMk/>
            <pc:sldMk cId="3799364629" sldId="258"/>
            <ac:picMk id="4" creationId="{C47FC109-771B-BEBC-4009-2C1B4463B7F5}"/>
          </ac:picMkLst>
        </pc:picChg>
        <pc:picChg chg="mod">
          <ac:chgData name="Teodora Manole" userId="S::teodora.manole@student.kuleuven.be::a4eaf208-026a-4d95-b6ea-495852f3a497" providerId="AD" clId="Web-{1BAF51A5-7583-E9D6-7F51-F9CB8B5B2C10}" dt="2026-04-05T08:36:11.226" v="1"/>
          <ac:picMkLst>
            <pc:docMk/>
            <pc:sldMk cId="3799364629" sldId="258"/>
            <ac:picMk id="5" creationId="{A6FF7437-71CF-FF64-9087-B1202D028A30}"/>
          </ac:picMkLst>
        </pc:picChg>
      </pc:sldChg>
      <pc:sldChg chg="modSp">
        <pc:chgData name="Teodora Manole" userId="S::teodora.manole@student.kuleuven.be::a4eaf208-026a-4d95-b6ea-495852f3a497" providerId="AD" clId="Web-{1BAF51A5-7583-E9D6-7F51-F9CB8B5B2C10}" dt="2026-04-05T08:51:56.259" v="8"/>
        <pc:sldMkLst>
          <pc:docMk/>
          <pc:sldMk cId="3750681046" sldId="265"/>
        </pc:sldMkLst>
        <pc:picChg chg="mod">
          <ac:chgData name="Teodora Manole" userId="S::teodora.manole@student.kuleuven.be::a4eaf208-026a-4d95-b6ea-495852f3a497" providerId="AD" clId="Web-{1BAF51A5-7583-E9D6-7F51-F9CB8B5B2C10}" dt="2026-04-05T08:51:56.259" v="8"/>
          <ac:picMkLst>
            <pc:docMk/>
            <pc:sldMk cId="3750681046" sldId="265"/>
            <ac:picMk id="10" creationId="{7B0033FB-EBC2-02A3-B6F1-F12B6FF0E224}"/>
          </ac:picMkLst>
        </pc:picChg>
      </pc:sldChg>
      <pc:sldChg chg="addSp delSp modSp">
        <pc:chgData name="Teodora Manole" userId="S::teodora.manole@student.kuleuven.be::a4eaf208-026a-4d95-b6ea-495852f3a497" providerId="AD" clId="Web-{1BAF51A5-7583-E9D6-7F51-F9CB8B5B2C10}" dt="2026-04-05T09:06:20.499" v="39"/>
        <pc:sldMkLst>
          <pc:docMk/>
          <pc:sldMk cId="3956270067" sldId="267"/>
        </pc:sldMkLst>
        <pc:picChg chg="add mod">
          <ac:chgData name="Teodora Manole" userId="S::teodora.manole@student.kuleuven.be::a4eaf208-026a-4d95-b6ea-495852f3a497" providerId="AD" clId="Web-{1BAF51A5-7583-E9D6-7F51-F9CB8B5B2C10}" dt="2026-04-05T09:06:20.499" v="39"/>
          <ac:picMkLst>
            <pc:docMk/>
            <pc:sldMk cId="3956270067" sldId="267"/>
            <ac:picMk id="2" creationId="{670EE877-16C8-2AE2-ACFE-5390BCEEE91C}"/>
          </ac:picMkLst>
        </pc:picChg>
        <pc:picChg chg="mod">
          <ac:chgData name="Teodora Manole" userId="S::teodora.manole@student.kuleuven.be::a4eaf208-026a-4d95-b6ea-495852f3a497" providerId="AD" clId="Web-{1BAF51A5-7583-E9D6-7F51-F9CB8B5B2C10}" dt="2026-04-05T09:05:56.716" v="37"/>
          <ac:picMkLst>
            <pc:docMk/>
            <pc:sldMk cId="3956270067" sldId="267"/>
            <ac:picMk id="3" creationId="{EA19000A-D45C-3DA5-5A08-F4B8BC9CE3E9}"/>
          </ac:picMkLst>
        </pc:picChg>
      </pc:sldChg>
      <pc:sldChg chg="modSp">
        <pc:chgData name="Teodora Manole" userId="S::teodora.manole@student.kuleuven.be::a4eaf208-026a-4d95-b6ea-495852f3a497" providerId="AD" clId="Web-{1BAF51A5-7583-E9D6-7F51-F9CB8B5B2C10}" dt="2026-04-05T08:53:52.686" v="9" actId="14100"/>
        <pc:sldMkLst>
          <pc:docMk/>
          <pc:sldMk cId="2533012013" sldId="268"/>
        </pc:sldMkLst>
        <pc:spChg chg="mod">
          <ac:chgData name="Teodora Manole" userId="S::teodora.manole@student.kuleuven.be::a4eaf208-026a-4d95-b6ea-495852f3a497" providerId="AD" clId="Web-{1BAF51A5-7583-E9D6-7F51-F9CB8B5B2C10}" dt="2026-04-05T08:53:52.686" v="9" actId="14100"/>
          <ac:spMkLst>
            <pc:docMk/>
            <pc:sldMk cId="2533012013" sldId="268"/>
            <ac:spMk id="10" creationId="{E865117B-0745-F466-F05F-EDA5F6FC7403}"/>
          </ac:spMkLst>
        </pc:spChg>
      </pc:sldChg>
      <pc:sldChg chg="addSp delSp modSp">
        <pc:chgData name="Teodora Manole" userId="S::teodora.manole@student.kuleuven.be::a4eaf208-026a-4d95-b6ea-495852f3a497" providerId="AD" clId="Web-{1BAF51A5-7583-E9D6-7F51-F9CB8B5B2C10}" dt="2026-04-05T14:23:37.054" v="457" actId="14100"/>
        <pc:sldMkLst>
          <pc:docMk/>
          <pc:sldMk cId="808912655" sldId="269"/>
        </pc:sldMkLst>
        <pc:spChg chg="mod">
          <ac:chgData name="Teodora Manole" userId="S::teodora.manole@student.kuleuven.be::a4eaf208-026a-4d95-b6ea-495852f3a497" providerId="AD" clId="Web-{1BAF51A5-7583-E9D6-7F51-F9CB8B5B2C10}" dt="2026-04-05T14:12:35.234" v="410" actId="1076"/>
          <ac:spMkLst>
            <pc:docMk/>
            <pc:sldMk cId="808912655" sldId="269"/>
            <ac:spMk id="2" creationId="{F3D7194F-9F60-4B00-014D-2DD6AA49473A}"/>
          </ac:spMkLst>
        </pc:spChg>
        <pc:spChg chg="mod">
          <ac:chgData name="Teodora Manole" userId="S::teodora.manole@student.kuleuven.be::a4eaf208-026a-4d95-b6ea-495852f3a497" providerId="AD" clId="Web-{1BAF51A5-7583-E9D6-7F51-F9CB8B5B2C10}" dt="2026-04-05T14:12:37.796" v="411" actId="1076"/>
          <ac:spMkLst>
            <pc:docMk/>
            <pc:sldMk cId="808912655" sldId="269"/>
            <ac:spMk id="18" creationId="{5A89CABA-DF29-A54F-FA58-93EEB6BAF08F}"/>
          </ac:spMkLst>
        </pc:spChg>
        <pc:spChg chg="add del mod">
          <ac:chgData name="Teodora Manole" userId="S::teodora.manole@student.kuleuven.be::a4eaf208-026a-4d95-b6ea-495852f3a497" providerId="AD" clId="Web-{1BAF51A5-7583-E9D6-7F51-F9CB8B5B2C10}" dt="2026-04-05T14:18:15.567" v="440" actId="20577"/>
          <ac:spMkLst>
            <pc:docMk/>
            <pc:sldMk cId="808912655" sldId="269"/>
            <ac:spMk id="65" creationId="{063F2053-B0D3-8DB9-7218-7903763F5226}"/>
          </ac:spMkLst>
        </pc:spChg>
        <pc:grpChg chg="add mod">
          <ac:chgData name="Teodora Manole" userId="S::teodora.manole@student.kuleuven.be::a4eaf208-026a-4d95-b6ea-495852f3a497" providerId="AD" clId="Web-{1BAF51A5-7583-E9D6-7F51-F9CB8B5B2C10}" dt="2026-04-05T11:01:21.637" v="197" actId="14100"/>
          <ac:grpSpMkLst>
            <pc:docMk/>
            <pc:sldMk cId="808912655" sldId="269"/>
            <ac:grpSpMk id="8" creationId="{89D0396A-B96E-0561-DB96-81E5A10E3D65}"/>
          </ac:grpSpMkLst>
        </pc:grpChg>
        <pc:picChg chg="add mod modCrop">
          <ac:chgData name="Teodora Manole" userId="S::teodora.manole@student.kuleuven.be::a4eaf208-026a-4d95-b6ea-495852f3a497" providerId="AD" clId="Web-{1BAF51A5-7583-E9D6-7F51-F9CB8B5B2C10}" dt="2026-04-05T10:00:48.037" v="98"/>
          <ac:picMkLst>
            <pc:docMk/>
            <pc:sldMk cId="808912655" sldId="269"/>
            <ac:picMk id="4" creationId="{E863F488-5839-4642-FB10-8D9E8AE09B30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0:24:18.551" v="121" actId="1076"/>
          <ac:picMkLst>
            <pc:docMk/>
            <pc:sldMk cId="808912655" sldId="269"/>
            <ac:picMk id="6" creationId="{4167E899-398A-36CC-9D58-BA0FD0FA28AC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4:23:37.054" v="457" actId="14100"/>
          <ac:picMkLst>
            <pc:docMk/>
            <pc:sldMk cId="808912655" sldId="269"/>
            <ac:picMk id="10" creationId="{4063E6EF-5975-0F8C-2C04-9F257FE49386}"/>
          </ac:picMkLst>
        </pc:picChg>
      </pc:sldChg>
      <pc:sldChg chg="addSp delSp modSp add replId">
        <pc:chgData name="Teodora Manole" userId="S::teodora.manole@student.kuleuven.be::a4eaf208-026a-4d95-b6ea-495852f3a497" providerId="AD" clId="Web-{1BAF51A5-7583-E9D6-7F51-F9CB8B5B2C10}" dt="2026-04-05T14:28:34.407" v="474" actId="20577"/>
        <pc:sldMkLst>
          <pc:docMk/>
          <pc:sldMk cId="1277150509" sldId="270"/>
        </pc:sldMkLst>
        <pc:spChg chg="add mod">
          <ac:chgData name="Teodora Manole" userId="S::teodora.manole@student.kuleuven.be::a4eaf208-026a-4d95-b6ea-495852f3a497" providerId="AD" clId="Web-{1BAF51A5-7583-E9D6-7F51-F9CB8B5B2C10}" dt="2026-04-05T14:28:34.407" v="474" actId="20577"/>
          <ac:spMkLst>
            <pc:docMk/>
            <pc:sldMk cId="1277150509" sldId="270"/>
            <ac:spMk id="5" creationId="{E11C921A-A4C7-9E57-65AD-DEB3692DF5CB}"/>
          </ac:spMkLst>
        </pc:spChg>
        <pc:spChg chg="mod">
          <ac:chgData name="Teodora Manole" userId="S::teodora.manole@student.kuleuven.be::a4eaf208-026a-4d95-b6ea-495852f3a497" providerId="AD" clId="Web-{1BAF51A5-7583-E9D6-7F51-F9CB8B5B2C10}" dt="2026-04-05T13:16:59.926" v="372" actId="14100"/>
          <ac:spMkLst>
            <pc:docMk/>
            <pc:sldMk cId="1277150509" sldId="270"/>
            <ac:spMk id="65" creationId="{BE1B330C-D860-2FF9-CF3A-5E2EF14CD8A2}"/>
          </ac:spMkLst>
        </pc:spChg>
        <pc:picChg chg="add mod">
          <ac:chgData name="Teodora Manole" userId="S::teodora.manole@student.kuleuven.be::a4eaf208-026a-4d95-b6ea-495852f3a497" providerId="AD" clId="Web-{1BAF51A5-7583-E9D6-7F51-F9CB8B5B2C10}" dt="2026-04-05T13:16:16.827" v="368" actId="1076"/>
          <ac:picMkLst>
            <pc:docMk/>
            <pc:sldMk cId="1277150509" sldId="270"/>
            <ac:picMk id="6" creationId="{8FB4820B-5C4D-EC7B-7C66-4DDECCDFDFA8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1:39:19.554" v="330" actId="14100"/>
          <ac:picMkLst>
            <pc:docMk/>
            <pc:sldMk cId="1277150509" sldId="270"/>
            <ac:picMk id="9" creationId="{611797BC-C3B8-0EFD-1343-AB75C6F968DD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1:39:58.436" v="337" actId="14100"/>
          <ac:picMkLst>
            <pc:docMk/>
            <pc:sldMk cId="1277150509" sldId="270"/>
            <ac:picMk id="10" creationId="{6D105890-2CE6-EBDD-DAEE-46AFBA5089F5}"/>
          </ac:picMkLst>
        </pc:picChg>
      </pc:sldChg>
      <pc:sldChg chg="addSp delSp modSp add replId">
        <pc:chgData name="Teodora Manole" userId="S::teodora.manole@student.kuleuven.be::a4eaf208-026a-4d95-b6ea-495852f3a497" providerId="AD" clId="Web-{1BAF51A5-7583-E9D6-7F51-F9CB8B5B2C10}" dt="2026-04-05T15:06:38.957" v="708" actId="14100"/>
        <pc:sldMkLst>
          <pc:docMk/>
          <pc:sldMk cId="1710642323" sldId="271"/>
        </pc:sldMkLst>
        <pc:spChg chg="mod">
          <ac:chgData name="Teodora Manole" userId="S::teodora.manole@student.kuleuven.be::a4eaf208-026a-4d95-b6ea-495852f3a497" providerId="AD" clId="Web-{1BAF51A5-7583-E9D6-7F51-F9CB8B5B2C10}" dt="2026-04-05T15:04:36.362" v="688" actId="20577"/>
          <ac:spMkLst>
            <pc:docMk/>
            <pc:sldMk cId="1710642323" sldId="271"/>
            <ac:spMk id="65" creationId="{2770C9E2-EAB6-C853-2CA6-0D42B2CB2F04}"/>
          </ac:spMkLst>
        </pc:spChg>
        <pc:picChg chg="add mod">
          <ac:chgData name="Teodora Manole" userId="S::teodora.manole@student.kuleuven.be::a4eaf208-026a-4d95-b6ea-495852f3a497" providerId="AD" clId="Web-{1BAF51A5-7583-E9D6-7F51-F9CB8B5B2C10}" dt="2026-04-05T15:06:38.957" v="708" actId="14100"/>
          <ac:picMkLst>
            <pc:docMk/>
            <pc:sldMk cId="1710642323" sldId="271"/>
            <ac:picMk id="7" creationId="{9C9F7807-C520-20C7-8CFE-6AE58075935A}"/>
          </ac:picMkLst>
        </pc:picChg>
        <pc:picChg chg="add mod modCrop">
          <ac:chgData name="Teodora Manole" userId="S::teodora.manole@student.kuleuven.be::a4eaf208-026a-4d95-b6ea-495852f3a497" providerId="AD" clId="Web-{1BAF51A5-7583-E9D6-7F51-F9CB8B5B2C10}" dt="2026-04-05T14:57:32.963" v="673" actId="1076"/>
          <ac:picMkLst>
            <pc:docMk/>
            <pc:sldMk cId="1710642323" sldId="271"/>
            <ac:picMk id="8" creationId="{85225C6F-4529-EE8B-EC96-C671C11BF636}"/>
          </ac:picMkLst>
        </pc:picChg>
        <pc:picChg chg="add mod modCrop">
          <ac:chgData name="Teodora Manole" userId="S::teodora.manole@student.kuleuven.be::a4eaf208-026a-4d95-b6ea-495852f3a497" providerId="AD" clId="Web-{1BAF51A5-7583-E9D6-7F51-F9CB8B5B2C10}" dt="2026-04-05T15:06:23.269" v="704" actId="14100"/>
          <ac:picMkLst>
            <pc:docMk/>
            <pc:sldMk cId="1710642323" sldId="271"/>
            <ac:picMk id="12" creationId="{69A01544-E8FB-B033-D312-BD1165472934}"/>
          </ac:picMkLst>
        </pc:picChg>
        <pc:picChg chg="add mod modCrop">
          <ac:chgData name="Teodora Manole" userId="S::teodora.manole@student.kuleuven.be::a4eaf208-026a-4d95-b6ea-495852f3a497" providerId="AD" clId="Web-{1BAF51A5-7583-E9D6-7F51-F9CB8B5B2C10}" dt="2026-04-05T14:55:24.161" v="658" actId="14100"/>
          <ac:picMkLst>
            <pc:docMk/>
            <pc:sldMk cId="1710642323" sldId="271"/>
            <ac:picMk id="14" creationId="{7D76A356-FC03-7BD1-4FA7-3C4270DFB886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5:06:34.301" v="707" actId="1076"/>
          <ac:picMkLst>
            <pc:docMk/>
            <pc:sldMk cId="1710642323" sldId="271"/>
            <ac:picMk id="15" creationId="{27FE62DB-3A4C-3550-51DC-ADD00FE2E4E3}"/>
          </ac:picMkLst>
        </pc:picChg>
        <pc:picChg chg="add mod">
          <ac:chgData name="Teodora Manole" userId="S::teodora.manole@student.kuleuven.be::a4eaf208-026a-4d95-b6ea-495852f3a497" providerId="AD" clId="Web-{1BAF51A5-7583-E9D6-7F51-F9CB8B5B2C10}" dt="2026-04-05T15:05:29.472" v="691" actId="1076"/>
          <ac:picMkLst>
            <pc:docMk/>
            <pc:sldMk cId="1710642323" sldId="271"/>
            <ac:picMk id="17" creationId="{E3AFA81F-B9F7-2E14-664C-7C7D4350B532}"/>
          </ac:picMkLst>
        </pc:picChg>
      </pc:sldChg>
      <pc:sldChg chg="addSp delSp modSp add ord replId">
        <pc:chgData name="Teodora Manole" userId="S::teodora.manole@student.kuleuven.be::a4eaf208-026a-4d95-b6ea-495852f3a497" providerId="AD" clId="Web-{1BAF51A5-7583-E9D6-7F51-F9CB8B5B2C10}" dt="2026-04-05T17:21:59.726" v="1298" actId="1076"/>
        <pc:sldMkLst>
          <pc:docMk/>
          <pc:sldMk cId="718197222" sldId="272"/>
        </pc:sldMkLst>
        <pc:spChg chg="mod ord">
          <ac:chgData name="Teodora Manole" userId="S::teodora.manole@student.kuleuven.be::a4eaf208-026a-4d95-b6ea-495852f3a497" providerId="AD" clId="Web-{1BAF51A5-7583-E9D6-7F51-F9CB8B5B2C10}" dt="2026-04-05T15:14:06.164" v="755"/>
          <ac:spMkLst>
            <pc:docMk/>
            <pc:sldMk cId="718197222" sldId="272"/>
            <ac:spMk id="2" creationId="{34A09B04-6BCE-0B18-376C-E2C5A5F93382}"/>
          </ac:spMkLst>
        </pc:spChg>
        <pc:spChg chg="mod">
          <ac:chgData name="Teodora Manole" userId="S::teodora.manole@student.kuleuven.be::a4eaf208-026a-4d95-b6ea-495852f3a497" providerId="AD" clId="Web-{1BAF51A5-7583-E9D6-7F51-F9CB8B5B2C10}" dt="2026-04-05T15:04:12.174" v="687" actId="20577"/>
          <ac:spMkLst>
            <pc:docMk/>
            <pc:sldMk cId="718197222" sldId="272"/>
            <ac:spMk id="12" creationId="{1B5EE529-49E3-A967-A86B-C814A3760077}"/>
          </ac:spMkLst>
        </pc:spChg>
      </pc:sldChg>
      <pc:sldChg chg="addSp delSp modSp add ord replId">
        <pc:chgData name="Teodora Manole" userId="S::teodora.manole@student.kuleuven.be::a4eaf208-026a-4d95-b6ea-495852f3a497" providerId="AD" clId="Web-{1BAF51A5-7583-E9D6-7F51-F9CB8B5B2C10}" dt="2026-04-05T16:38:20.016" v="1125" actId="1076"/>
        <pc:sldMkLst>
          <pc:docMk/>
          <pc:sldMk cId="64199489" sldId="273"/>
        </pc:sldMkLst>
        <pc:spChg chg="mod">
          <ac:chgData name="Teodora Manole" userId="S::teodora.manole@student.kuleuven.be::a4eaf208-026a-4d95-b6ea-495852f3a497" providerId="AD" clId="Web-{1BAF51A5-7583-E9D6-7F51-F9CB8B5B2C10}" dt="2026-04-05T15:16:32.044" v="768" actId="20577"/>
          <ac:spMkLst>
            <pc:docMk/>
            <pc:sldMk cId="64199489" sldId="273"/>
            <ac:spMk id="8" creationId="{19CFF937-8AB8-3DA9-541D-94F663408BC2}"/>
          </ac:spMkLst>
        </pc:spChg>
        <pc:spChg chg="mod">
          <ac:chgData name="Teodora Manole" userId="S::teodora.manole@student.kuleuven.be::a4eaf208-026a-4d95-b6ea-495852f3a497" providerId="AD" clId="Web-{1BAF51A5-7583-E9D6-7F51-F9CB8B5B2C10}" dt="2026-04-05T15:22:25.018" v="788" actId="20577"/>
          <ac:spMkLst>
            <pc:docMk/>
            <pc:sldMk cId="64199489" sldId="273"/>
            <ac:spMk id="24" creationId="{4F2134F5-8622-A683-1901-8883F2F6E006}"/>
          </ac:spMkLst>
        </pc:spChg>
        <pc:spChg chg="mod">
          <ac:chgData name="Teodora Manole" userId="S::teodora.manole@student.kuleuven.be::a4eaf208-026a-4d95-b6ea-495852f3a497" providerId="AD" clId="Web-{1BAF51A5-7583-E9D6-7F51-F9CB8B5B2C10}" dt="2026-04-05T16:36:51.903" v="1110" actId="14100"/>
          <ac:spMkLst>
            <pc:docMk/>
            <pc:sldMk cId="64199489" sldId="273"/>
            <ac:spMk id="26" creationId="{6997D932-7577-ACF9-B163-BFCEF3A0245D}"/>
          </ac:spMkLst>
        </pc:spChg>
        <pc:picChg chg="add mod modCrop">
          <ac:chgData name="Teodora Manole" userId="S::teodora.manole@student.kuleuven.be::a4eaf208-026a-4d95-b6ea-495852f3a497" providerId="AD" clId="Web-{1BAF51A5-7583-E9D6-7F51-F9CB8B5B2C10}" dt="2026-04-05T16:38:20.016" v="1125" actId="1076"/>
          <ac:picMkLst>
            <pc:docMk/>
            <pc:sldMk cId="64199489" sldId="273"/>
            <ac:picMk id="2" creationId="{71B6D22C-9FBC-DE05-4009-86ABEA1EE60D}"/>
          </ac:picMkLst>
        </pc:picChg>
      </pc:sldChg>
    </pc:docChg>
  </pc:docChgLst>
  <pc:docChgLst>
    <pc:chgData name="Luyten Niels" userId="S::niels.luyten@oost-vlaanderen.be::72db190d-e272-4e45-8ca9-acf1dfda7d9e" providerId="AD" clId="Web-{9B22CBA5-A29A-4215-BD11-BC71DC63B933}"/>
    <pc:docChg chg="modSld">
      <pc:chgData name="Luyten Niels" userId="S::niels.luyten@oost-vlaanderen.be::72db190d-e272-4e45-8ca9-acf1dfda7d9e" providerId="AD" clId="Web-{9B22CBA5-A29A-4215-BD11-BC71DC63B933}" dt="2026-04-20T11:49:33.048" v="4" actId="20577"/>
      <pc:docMkLst>
        <pc:docMk/>
      </pc:docMkLst>
      <pc:sldChg chg="modSp">
        <pc:chgData name="Luyten Niels" userId="S::niels.luyten@oost-vlaanderen.be::72db190d-e272-4e45-8ca9-acf1dfda7d9e" providerId="AD" clId="Web-{9B22CBA5-A29A-4215-BD11-BC71DC63B933}" dt="2026-04-20T11:49:33.048" v="4" actId="20577"/>
        <pc:sldMkLst>
          <pc:docMk/>
          <pc:sldMk cId="718197222" sldId="272"/>
        </pc:sldMkLst>
        <pc:spChg chg="mod">
          <ac:chgData name="Luyten Niels" userId="S::niels.luyten@oost-vlaanderen.be::72db190d-e272-4e45-8ca9-acf1dfda7d9e" providerId="AD" clId="Web-{9B22CBA5-A29A-4215-BD11-BC71DC63B933}" dt="2026-04-20T11:49:33.048" v="4" actId="20577"/>
          <ac:spMkLst>
            <pc:docMk/>
            <pc:sldMk cId="718197222" sldId="272"/>
            <ac:spMk id="2" creationId="{34A09B04-6BCE-0B18-376C-E2C5A5F93382}"/>
          </ac:spMkLst>
        </pc:spChg>
        <pc:picChg chg="ord">
          <ac:chgData name="Luyten Niels" userId="S::niels.luyten@oost-vlaanderen.be::72db190d-e272-4e45-8ca9-acf1dfda7d9e" providerId="AD" clId="Web-{9B22CBA5-A29A-4215-BD11-BC71DC63B933}" dt="2026-04-20T11:49:05.298" v="0"/>
          <ac:picMkLst>
            <pc:docMk/>
            <pc:sldMk cId="718197222" sldId="272"/>
            <ac:picMk id="7" creationId="{D599F8C6-C304-A76C-75D5-7ED5DDE93E03}"/>
          </ac:picMkLst>
        </pc:picChg>
      </pc:sldChg>
    </pc:docChg>
  </pc:docChgLst>
  <pc:docChgLst>
    <pc:chgData name="Teodora Manole" userId="S::teodora.manole@student.kuleuven.be::a4eaf208-026a-4d95-b6ea-495852f3a497" providerId="AD" clId="Web-{AF0E98E0-CBEF-8320-A787-26380E020FF8}"/>
    <pc:docChg chg="modSld">
      <pc:chgData name="Teodora Manole" userId="S::teodora.manole@student.kuleuven.be::a4eaf208-026a-4d95-b6ea-495852f3a497" providerId="AD" clId="Web-{AF0E98E0-CBEF-8320-A787-26380E020FF8}" dt="2026-03-28T17:55:01.918" v="1" actId="1076"/>
      <pc:docMkLst>
        <pc:docMk/>
      </pc:docMkLst>
      <pc:sldChg chg="modSp">
        <pc:chgData name="Teodora Manole" userId="S::teodora.manole@student.kuleuven.be::a4eaf208-026a-4d95-b6ea-495852f3a497" providerId="AD" clId="Web-{AF0E98E0-CBEF-8320-A787-26380E020FF8}" dt="2026-03-28T17:55:01.918" v="1" actId="1076"/>
        <pc:sldMkLst>
          <pc:docMk/>
          <pc:sldMk cId="146091591" sldId="263"/>
        </pc:sldMkLst>
        <pc:picChg chg="mod">
          <ac:chgData name="Teodora Manole" userId="S::teodora.manole@student.kuleuven.be::a4eaf208-026a-4d95-b6ea-495852f3a497" providerId="AD" clId="Web-{AF0E98E0-CBEF-8320-A787-26380E020FF8}" dt="2026-03-28T17:55:01.918" v="1" actId="1076"/>
          <ac:picMkLst>
            <pc:docMk/>
            <pc:sldMk cId="146091591" sldId="263"/>
            <ac:picMk id="11" creationId="{4E143985-FD8C-935E-B9A9-ED9305861D94}"/>
          </ac:picMkLst>
        </pc:picChg>
      </pc:sldChg>
    </pc:docChg>
  </pc:docChgLst>
  <pc:docChgLst>
    <pc:chgData name="Teodora Manole" userId="S::teodora.manole@student.kuleuven.be::a4eaf208-026a-4d95-b6ea-495852f3a497" providerId="AD" clId="Web-{E26A8101-87A9-7173-6EA6-D80326852FF9}"/>
    <pc:docChg chg="modSld">
      <pc:chgData name="Teodora Manole" userId="S::teodora.manole@student.kuleuven.be::a4eaf208-026a-4d95-b6ea-495852f3a497" providerId="AD" clId="Web-{E26A8101-87A9-7173-6EA6-D80326852FF9}" dt="2026-04-06T11:17:36.407" v="8" actId="20577"/>
      <pc:docMkLst>
        <pc:docMk/>
      </pc:docMkLst>
      <pc:sldChg chg="modSp">
        <pc:chgData name="Teodora Manole" userId="S::teodora.manole@student.kuleuven.be::a4eaf208-026a-4d95-b6ea-495852f3a497" providerId="AD" clId="Web-{E26A8101-87A9-7173-6EA6-D80326852FF9}" dt="2026-04-06T11:17:36.407" v="8" actId="20577"/>
        <pc:sldMkLst>
          <pc:docMk/>
          <pc:sldMk cId="3993658272" sldId="260"/>
        </pc:sldMkLst>
        <pc:spChg chg="mod">
          <ac:chgData name="Teodora Manole" userId="S::teodora.manole@student.kuleuven.be::a4eaf208-026a-4d95-b6ea-495852f3a497" providerId="AD" clId="Web-{E26A8101-87A9-7173-6EA6-D80326852FF9}" dt="2026-04-06T11:17:36.407" v="8" actId="20577"/>
          <ac:spMkLst>
            <pc:docMk/>
            <pc:sldMk cId="3993658272" sldId="260"/>
            <ac:spMk id="65" creationId="{37F434D5-1B40-E1AE-8799-7E5322C2853F}"/>
          </ac:spMkLst>
        </pc:spChg>
      </pc:sldChg>
      <pc:sldChg chg="modSp">
        <pc:chgData name="Teodora Manole" userId="S::teodora.manole@student.kuleuven.be::a4eaf208-026a-4d95-b6ea-495852f3a497" providerId="AD" clId="Web-{E26A8101-87A9-7173-6EA6-D80326852FF9}" dt="2026-04-06T11:15:22.467" v="5" actId="20577"/>
        <pc:sldMkLst>
          <pc:docMk/>
          <pc:sldMk cId="3956270067" sldId="267"/>
        </pc:sldMkLst>
        <pc:spChg chg="mod">
          <ac:chgData name="Teodora Manole" userId="S::teodora.manole@student.kuleuven.be::a4eaf208-026a-4d95-b6ea-495852f3a497" providerId="AD" clId="Web-{E26A8101-87A9-7173-6EA6-D80326852FF9}" dt="2026-04-06T11:15:22.467" v="5" actId="20577"/>
          <ac:spMkLst>
            <pc:docMk/>
            <pc:sldMk cId="3956270067" sldId="267"/>
            <ac:spMk id="26" creationId="{B0CCD72B-802A-AAD9-84B6-B02E782A0646}"/>
          </ac:spMkLst>
        </pc:spChg>
      </pc:sldChg>
      <pc:sldChg chg="modSp">
        <pc:chgData name="Teodora Manole" userId="S::teodora.manole@student.kuleuven.be::a4eaf208-026a-4d95-b6ea-495852f3a497" providerId="AD" clId="Web-{E26A8101-87A9-7173-6EA6-D80326852FF9}" dt="2026-04-06T11:16:07.859" v="6" actId="20577"/>
        <pc:sldMkLst>
          <pc:docMk/>
          <pc:sldMk cId="1277150509" sldId="270"/>
        </pc:sldMkLst>
        <pc:spChg chg="mod">
          <ac:chgData name="Teodora Manole" userId="S::teodora.manole@student.kuleuven.be::a4eaf208-026a-4d95-b6ea-495852f3a497" providerId="AD" clId="Web-{E26A8101-87A9-7173-6EA6-D80326852FF9}" dt="2026-04-06T11:16:07.859" v="6" actId="20577"/>
          <ac:spMkLst>
            <pc:docMk/>
            <pc:sldMk cId="1277150509" sldId="270"/>
            <ac:spMk id="65" creationId="{BE1B330C-D860-2FF9-CF3A-5E2EF14CD8A2}"/>
          </ac:spMkLst>
        </pc:spChg>
      </pc:sldChg>
      <pc:sldChg chg="modSp">
        <pc:chgData name="Teodora Manole" userId="S::teodora.manole@student.kuleuven.be::a4eaf208-026a-4d95-b6ea-495852f3a497" providerId="AD" clId="Web-{E26A8101-87A9-7173-6EA6-D80326852FF9}" dt="2026-04-06T11:16:14.499" v="7" actId="14100"/>
        <pc:sldMkLst>
          <pc:docMk/>
          <pc:sldMk cId="1710642323" sldId="271"/>
        </pc:sldMkLst>
        <pc:spChg chg="mod">
          <ac:chgData name="Teodora Manole" userId="S::teodora.manole@student.kuleuven.be::a4eaf208-026a-4d95-b6ea-495852f3a497" providerId="AD" clId="Web-{E26A8101-87A9-7173-6EA6-D80326852FF9}" dt="2026-04-06T11:16:14.499" v="7" actId="14100"/>
          <ac:spMkLst>
            <pc:docMk/>
            <pc:sldMk cId="1710642323" sldId="271"/>
            <ac:spMk id="65" creationId="{2770C9E2-EAB6-C853-2CA6-0D42B2CB2F04}"/>
          </ac:spMkLst>
        </pc:spChg>
      </pc:sldChg>
      <pc:sldChg chg="modSp">
        <pc:chgData name="Teodora Manole" userId="S::teodora.manole@student.kuleuven.be::a4eaf208-026a-4d95-b6ea-495852f3a497" providerId="AD" clId="Web-{E26A8101-87A9-7173-6EA6-D80326852FF9}" dt="2026-04-06T11:14:10.076" v="0" actId="20577"/>
        <pc:sldMkLst>
          <pc:docMk/>
          <pc:sldMk cId="64199489" sldId="273"/>
        </pc:sldMkLst>
        <pc:spChg chg="mod">
          <ac:chgData name="Teodora Manole" userId="S::teodora.manole@student.kuleuven.be::a4eaf208-026a-4d95-b6ea-495852f3a497" providerId="AD" clId="Web-{E26A8101-87A9-7173-6EA6-D80326852FF9}" dt="2026-04-06T11:14:10.076" v="0" actId="20577"/>
          <ac:spMkLst>
            <pc:docMk/>
            <pc:sldMk cId="64199489" sldId="273"/>
            <ac:spMk id="26" creationId="{6997D932-7577-ACF9-B163-BFCEF3A0245D}"/>
          </ac:spMkLst>
        </pc:spChg>
      </pc:sldChg>
    </pc:docChg>
  </pc:docChgLst>
  <pc:docChgLst>
    <pc:chgData name="Teodora Manole" userId="S::teodora.manole@student.kuleuven.be::a4eaf208-026a-4d95-b6ea-495852f3a497" providerId="AD" clId="Web-{0975ACA4-F73A-ABA3-172E-08B191613B72}"/>
    <pc:docChg chg="modSld">
      <pc:chgData name="Teodora Manole" userId="S::teodora.manole@student.kuleuven.be::a4eaf208-026a-4d95-b6ea-495852f3a497" providerId="AD" clId="Web-{0975ACA4-F73A-ABA3-172E-08B191613B72}" dt="2026-04-06T08:15:00.676" v="18"/>
      <pc:docMkLst>
        <pc:docMk/>
      </pc:docMkLst>
      <pc:sldChg chg="addSp delSp modSp">
        <pc:chgData name="Teodora Manole" userId="S::teodora.manole@student.kuleuven.be::a4eaf208-026a-4d95-b6ea-495852f3a497" providerId="AD" clId="Web-{0975ACA4-F73A-ABA3-172E-08B191613B72}" dt="2026-04-06T08:15:00.676" v="18"/>
        <pc:sldMkLst>
          <pc:docMk/>
          <pc:sldMk cId="64199489" sldId="273"/>
        </pc:sldMkLst>
        <pc:spChg chg="mod">
          <ac:chgData name="Teodora Manole" userId="S::teodora.manole@student.kuleuven.be::a4eaf208-026a-4d95-b6ea-495852f3a497" providerId="AD" clId="Web-{0975ACA4-F73A-ABA3-172E-08B191613B72}" dt="2026-04-06T08:10:59.369" v="12" actId="14100"/>
          <ac:spMkLst>
            <pc:docMk/>
            <pc:sldMk cId="64199489" sldId="273"/>
            <ac:spMk id="26" creationId="{6997D932-7577-ACF9-B163-BFCEF3A0245D}"/>
          </ac:spMkLst>
        </pc:spChg>
        <pc:picChg chg="mod">
          <ac:chgData name="Teodora Manole" userId="S::teodora.manole@student.kuleuven.be::a4eaf208-026a-4d95-b6ea-495852f3a497" providerId="AD" clId="Web-{0975ACA4-F73A-ABA3-172E-08B191613B72}" dt="2026-04-06T08:11:10.447" v="14" actId="1076"/>
          <ac:picMkLst>
            <pc:docMk/>
            <pc:sldMk cId="64199489" sldId="273"/>
            <ac:picMk id="2" creationId="{71B6D22C-9FBC-DE05-4009-86ABEA1EE60D}"/>
          </ac:picMkLst>
        </pc:picChg>
      </pc:sldChg>
    </pc:docChg>
  </pc:docChgLst>
  <pc:docChgLst>
    <pc:chgData name="Teodora Manole" userId="S::teodora.manole@student.kuleuven.be::a4eaf208-026a-4d95-b6ea-495852f3a497" providerId="AD" clId="Web-{744C5E57-4B98-5A7F-2D6E-3205296D239E}"/>
    <pc:docChg chg="addSld delSld modSld sldOrd">
      <pc:chgData name="Teodora Manole" userId="S::teodora.manole@student.kuleuven.be::a4eaf208-026a-4d95-b6ea-495852f3a497" providerId="AD" clId="Web-{744C5E57-4B98-5A7F-2D6E-3205296D239E}" dt="2026-03-29T16:15:40.297" v="758" actId="20577"/>
      <pc:docMkLst>
        <pc:docMk/>
      </pc:docMkLst>
      <pc:sldChg chg="addSp modSp">
        <pc:chgData name="Teodora Manole" userId="S::teodora.manole@student.kuleuven.be::a4eaf208-026a-4d95-b6ea-495852f3a497" providerId="AD" clId="Web-{744C5E57-4B98-5A7F-2D6E-3205296D239E}" dt="2026-03-29T14:26:52.712" v="417" actId="20577"/>
        <pc:sldMkLst>
          <pc:docMk/>
          <pc:sldMk cId="2314475489" sldId="262"/>
        </pc:sldMkLst>
        <pc:spChg chg="add mod">
          <ac:chgData name="Teodora Manole" userId="S::teodora.manole@student.kuleuven.be::a4eaf208-026a-4d95-b6ea-495852f3a497" providerId="AD" clId="Web-{744C5E57-4B98-5A7F-2D6E-3205296D239E}" dt="2026-03-29T14:26:52.712" v="417" actId="20577"/>
          <ac:spMkLst>
            <pc:docMk/>
            <pc:sldMk cId="2314475489" sldId="262"/>
            <ac:spMk id="3" creationId="{0B07B4F7-964F-4415-A9C6-703BFBD2F21F}"/>
          </ac:spMkLst>
        </pc:spChg>
        <pc:spChg chg="mod">
          <ac:chgData name="Teodora Manole" userId="S::teodora.manole@student.kuleuven.be::a4eaf208-026a-4d95-b6ea-495852f3a497" providerId="AD" clId="Web-{744C5E57-4B98-5A7F-2D6E-3205296D239E}" dt="2026-03-29T14:24:23.860" v="404" actId="1076"/>
          <ac:spMkLst>
            <pc:docMk/>
            <pc:sldMk cId="2314475489" sldId="262"/>
            <ac:spMk id="26" creationId="{481E3EA8-A14F-C9A0-D748-ACC159613808}"/>
          </ac:spMkLst>
        </pc:spChg>
      </pc:sldChg>
      <pc:sldChg chg="modSp">
        <pc:chgData name="Teodora Manole" userId="S::teodora.manole@student.kuleuven.be::a4eaf208-026a-4d95-b6ea-495852f3a497" providerId="AD" clId="Web-{744C5E57-4B98-5A7F-2D6E-3205296D239E}" dt="2026-03-29T09:04:03.201" v="34" actId="20577"/>
        <pc:sldMkLst>
          <pc:docMk/>
          <pc:sldMk cId="146091591" sldId="263"/>
        </pc:sldMkLst>
        <pc:spChg chg="mod">
          <ac:chgData name="Teodora Manole" userId="S::teodora.manole@student.kuleuven.be::a4eaf208-026a-4d95-b6ea-495852f3a497" providerId="AD" clId="Web-{744C5E57-4B98-5A7F-2D6E-3205296D239E}" dt="2026-03-29T09:04:03.201" v="34" actId="20577"/>
          <ac:spMkLst>
            <pc:docMk/>
            <pc:sldMk cId="146091591" sldId="263"/>
            <ac:spMk id="26" creationId="{33BAE735-C8A2-2C08-3508-AD6A4B6DEB42}"/>
          </ac:spMkLst>
        </pc:spChg>
      </pc:sldChg>
      <pc:sldChg chg="addSp delSp modSp add ord replId addAnim delAnim">
        <pc:chgData name="Teodora Manole" userId="S::teodora.manole@student.kuleuven.be::a4eaf208-026a-4d95-b6ea-495852f3a497" providerId="AD" clId="Web-{744C5E57-4B98-5A7F-2D6E-3205296D239E}" dt="2026-03-29T09:41:41.209" v="125" actId="20577"/>
        <pc:sldMkLst>
          <pc:docMk/>
          <pc:sldMk cId="2404570947" sldId="264"/>
        </pc:sldMkLst>
        <pc:spChg chg="mod ord">
          <ac:chgData name="Teodora Manole" userId="S::teodora.manole@student.kuleuven.be::a4eaf208-026a-4d95-b6ea-495852f3a497" providerId="AD" clId="Web-{744C5E57-4B98-5A7F-2D6E-3205296D239E}" dt="2026-03-29T09:19:11.196" v="60"/>
          <ac:spMkLst>
            <pc:docMk/>
            <pc:sldMk cId="2404570947" sldId="264"/>
            <ac:spMk id="2" creationId="{F117823B-31A3-7C3F-95B5-E9C4AAD6F58A}"/>
          </ac:spMkLst>
        </pc:spChg>
        <pc:spChg chg="add mod">
          <ac:chgData name="Teodora Manole" userId="S::teodora.manole@student.kuleuven.be::a4eaf208-026a-4d95-b6ea-495852f3a497" providerId="AD" clId="Web-{744C5E57-4B98-5A7F-2D6E-3205296D239E}" dt="2026-03-29T09:27:04.007" v="117" actId="1076"/>
          <ac:spMkLst>
            <pc:docMk/>
            <pc:sldMk cId="2404570947" sldId="264"/>
            <ac:spMk id="10" creationId="{FE30ECEE-04E2-D6B3-B882-BB5A746D44A4}"/>
          </ac:spMkLst>
        </pc:spChg>
        <pc:spChg chg="add mod">
          <ac:chgData name="Teodora Manole" userId="S::teodora.manole@student.kuleuven.be::a4eaf208-026a-4d95-b6ea-495852f3a497" providerId="AD" clId="Web-{744C5E57-4B98-5A7F-2D6E-3205296D239E}" dt="2026-03-29T09:41:41.209" v="125" actId="20577"/>
          <ac:spMkLst>
            <pc:docMk/>
            <pc:sldMk cId="2404570947" sldId="264"/>
            <ac:spMk id="12" creationId="{3BF982FE-C217-D363-6DBC-4ABA663E1BAC}"/>
          </ac:spMkLst>
        </pc:spChg>
        <pc:picChg chg="add del mod ord">
          <ac:chgData name="Teodora Manole" userId="S::teodora.manole@student.kuleuven.be::a4eaf208-026a-4d95-b6ea-495852f3a497" providerId="AD" clId="Web-{744C5E57-4B98-5A7F-2D6E-3205296D239E}" dt="2026-03-29T09:25:42.521" v="109" actId="1076"/>
          <ac:picMkLst>
            <pc:docMk/>
            <pc:sldMk cId="2404570947" sldId="264"/>
            <ac:picMk id="3" creationId="{338163EC-95FB-FD96-E4F6-C7EBB1063AA5}"/>
          </ac:picMkLst>
        </pc:picChg>
      </pc:sldChg>
      <pc:sldChg chg="addSp delSp modSp add ord replId">
        <pc:chgData name="Teodora Manole" userId="S::teodora.manole@student.kuleuven.be::a4eaf208-026a-4d95-b6ea-495852f3a497" providerId="AD" clId="Web-{744C5E57-4B98-5A7F-2D6E-3205296D239E}" dt="2026-03-29T13:17:37.754" v="387"/>
        <pc:sldMkLst>
          <pc:docMk/>
          <pc:sldMk cId="3750681046" sldId="265"/>
        </pc:sldMkLst>
        <pc:spChg chg="mod">
          <ac:chgData name="Teodora Manole" userId="S::teodora.manole@student.kuleuven.be::a4eaf208-026a-4d95-b6ea-495852f3a497" providerId="AD" clId="Web-{744C5E57-4B98-5A7F-2D6E-3205296D239E}" dt="2026-03-29T10:04:22.367" v="145" actId="20577"/>
          <ac:spMkLst>
            <pc:docMk/>
            <pc:sldMk cId="3750681046" sldId="265"/>
            <ac:spMk id="24" creationId="{D976FD3C-60F6-3B80-DE65-DFAC5F4A9637}"/>
          </ac:spMkLst>
        </pc:spChg>
        <pc:spChg chg="mod">
          <ac:chgData name="Teodora Manole" userId="S::teodora.manole@student.kuleuven.be::a4eaf208-026a-4d95-b6ea-495852f3a497" providerId="AD" clId="Web-{744C5E57-4B98-5A7F-2D6E-3205296D239E}" dt="2026-03-29T13:07:38.554" v="359" actId="14100"/>
          <ac:spMkLst>
            <pc:docMk/>
            <pc:sldMk cId="3750681046" sldId="265"/>
            <ac:spMk id="26" creationId="{66CC998A-6F1E-38F4-E2CF-3F05FE7469D3}"/>
          </ac:spMkLst>
        </pc:spChg>
        <pc:picChg chg="add del mod ord">
          <ac:chgData name="Teodora Manole" userId="S::teodora.manole@student.kuleuven.be::a4eaf208-026a-4d95-b6ea-495852f3a497" providerId="AD" clId="Web-{744C5E57-4B98-5A7F-2D6E-3205296D239E}" dt="2026-03-29T13:01:40.767" v="317" actId="14100"/>
          <ac:picMkLst>
            <pc:docMk/>
            <pc:sldMk cId="3750681046" sldId="265"/>
            <ac:picMk id="6" creationId="{0FBB923F-5AB3-0D36-9C1B-7222A6522CE7}"/>
          </ac:picMkLst>
        </pc:picChg>
        <pc:picChg chg="add mod ord">
          <ac:chgData name="Teodora Manole" userId="S::teodora.manole@student.kuleuven.be::a4eaf208-026a-4d95-b6ea-495852f3a497" providerId="AD" clId="Web-{744C5E57-4B98-5A7F-2D6E-3205296D239E}" dt="2026-03-29T13:17:37.754" v="387"/>
          <ac:picMkLst>
            <pc:docMk/>
            <pc:sldMk cId="3750681046" sldId="265"/>
            <ac:picMk id="10" creationId="{7B0033FB-EBC2-02A3-B6F1-F12B6FF0E224}"/>
          </ac:picMkLst>
        </pc:picChg>
        <pc:picChg chg="add mod ord modCrop">
          <ac:chgData name="Teodora Manole" userId="S::teodora.manole@student.kuleuven.be::a4eaf208-026a-4d95-b6ea-495852f3a497" providerId="AD" clId="Web-{744C5E57-4B98-5A7F-2D6E-3205296D239E}" dt="2026-03-29T13:17:32.472" v="385"/>
          <ac:picMkLst>
            <pc:docMk/>
            <pc:sldMk cId="3750681046" sldId="265"/>
            <ac:picMk id="13" creationId="{9B5AFC1C-2A62-1AF0-48F1-AA734B103E93}"/>
          </ac:picMkLst>
        </pc:picChg>
        <pc:picChg chg="add del mod ord">
          <ac:chgData name="Teodora Manole" userId="S::teodora.manole@student.kuleuven.be::a4eaf208-026a-4d95-b6ea-495852f3a497" providerId="AD" clId="Web-{744C5E57-4B98-5A7F-2D6E-3205296D239E}" dt="2026-03-29T13:07:32.991" v="358" actId="1076"/>
          <ac:picMkLst>
            <pc:docMk/>
            <pc:sldMk cId="3750681046" sldId="265"/>
            <ac:picMk id="18" creationId="{3DF7D22E-2C08-50F5-A19C-BBFF540CADCC}"/>
          </ac:picMkLst>
        </pc:picChg>
      </pc:sldChg>
      <pc:sldChg chg="addSp delSp modSp add replId">
        <pc:chgData name="Teodora Manole" userId="S::teodora.manole@student.kuleuven.be::a4eaf208-026a-4d95-b6ea-495852f3a497" providerId="AD" clId="Web-{744C5E57-4B98-5A7F-2D6E-3205296D239E}" dt="2026-03-29T15:48:53.101" v="621" actId="1076"/>
        <pc:sldMkLst>
          <pc:docMk/>
          <pc:sldMk cId="1520691508" sldId="266"/>
        </pc:sldMkLst>
        <pc:spChg chg="add mod">
          <ac:chgData name="Teodora Manole" userId="S::teodora.manole@student.kuleuven.be::a4eaf208-026a-4d95-b6ea-495852f3a497" providerId="AD" clId="Web-{744C5E57-4B98-5A7F-2D6E-3205296D239E}" dt="2026-03-29T15:48:53.101" v="621" actId="1076"/>
          <ac:spMkLst>
            <pc:docMk/>
            <pc:sldMk cId="1520691508" sldId="266"/>
            <ac:spMk id="2" creationId="{60627E28-3C18-646E-55C1-47E58D6FF301}"/>
          </ac:spMkLst>
        </pc:spChg>
        <pc:spChg chg="mod">
          <ac:chgData name="Teodora Manole" userId="S::teodora.manole@student.kuleuven.be::a4eaf208-026a-4d95-b6ea-495852f3a497" providerId="AD" clId="Web-{744C5E57-4B98-5A7F-2D6E-3205296D239E}" dt="2026-03-29T15:29:21.557" v="569" actId="14100"/>
          <ac:spMkLst>
            <pc:docMk/>
            <pc:sldMk cId="1520691508" sldId="266"/>
            <ac:spMk id="26" creationId="{D5899BEA-87B9-9F6C-5282-D455EEF66E01}"/>
          </ac:spMkLst>
        </pc:spChg>
        <pc:picChg chg="add mod">
          <ac:chgData name="Teodora Manole" userId="S::teodora.manole@student.kuleuven.be::a4eaf208-026a-4d95-b6ea-495852f3a497" providerId="AD" clId="Web-{744C5E57-4B98-5A7F-2D6E-3205296D239E}" dt="2026-03-29T14:31:46.086" v="435" actId="14100"/>
          <ac:picMkLst>
            <pc:docMk/>
            <pc:sldMk cId="1520691508" sldId="266"/>
            <ac:picMk id="4" creationId="{C1687BA5-E536-668C-7CF9-90A894FE0F17}"/>
          </ac:picMkLst>
        </pc:picChg>
        <pc:picChg chg="add mod">
          <ac:chgData name="Teodora Manole" userId="S::teodora.manole@student.kuleuven.be::a4eaf208-026a-4d95-b6ea-495852f3a497" providerId="AD" clId="Web-{744C5E57-4B98-5A7F-2D6E-3205296D239E}" dt="2026-03-29T14:31:42.164" v="433" actId="1076"/>
          <ac:picMkLst>
            <pc:docMk/>
            <pc:sldMk cId="1520691508" sldId="266"/>
            <ac:picMk id="5" creationId="{46D2A489-DA86-4F7E-BF59-6DE80C1FD2DB}"/>
          </ac:picMkLst>
        </pc:picChg>
      </pc:sldChg>
      <pc:sldChg chg="addSp delSp modSp add replId">
        <pc:chgData name="Teodora Manole" userId="S::teodora.manole@student.kuleuven.be::a4eaf208-026a-4d95-b6ea-495852f3a497" providerId="AD" clId="Web-{744C5E57-4B98-5A7F-2D6E-3205296D239E}" dt="2026-03-29T15:57:46.656" v="656" actId="14100"/>
        <pc:sldMkLst>
          <pc:docMk/>
          <pc:sldMk cId="3956270067" sldId="267"/>
        </pc:sldMkLst>
        <pc:spChg chg="mod">
          <ac:chgData name="Teodora Manole" userId="S::teodora.manole@student.kuleuven.be::a4eaf208-026a-4d95-b6ea-495852f3a497" providerId="AD" clId="Web-{744C5E57-4B98-5A7F-2D6E-3205296D239E}" dt="2026-03-29T15:29:43.354" v="571" actId="14100"/>
          <ac:spMkLst>
            <pc:docMk/>
            <pc:sldMk cId="3956270067" sldId="267"/>
            <ac:spMk id="26" creationId="{B0CCD72B-802A-AAD9-84B6-B02E782A0646}"/>
          </ac:spMkLst>
        </pc:spChg>
        <pc:picChg chg="add mod">
          <ac:chgData name="Teodora Manole" userId="S::teodora.manole@student.kuleuven.be::a4eaf208-026a-4d95-b6ea-495852f3a497" providerId="AD" clId="Web-{744C5E57-4B98-5A7F-2D6E-3205296D239E}" dt="2026-03-29T15:57:31.359" v="653" actId="1076"/>
          <ac:picMkLst>
            <pc:docMk/>
            <pc:sldMk cId="3956270067" sldId="267"/>
            <ac:picMk id="3" creationId="{EA19000A-D45C-3DA5-5A08-F4B8BC9CE3E9}"/>
          </ac:picMkLst>
        </pc:picChg>
        <pc:picChg chg="add mod">
          <ac:chgData name="Teodora Manole" userId="S::teodora.manole@student.kuleuven.be::a4eaf208-026a-4d95-b6ea-495852f3a497" providerId="AD" clId="Web-{744C5E57-4B98-5A7F-2D6E-3205296D239E}" dt="2026-03-29T15:56:42.200" v="649" actId="1076"/>
          <ac:picMkLst>
            <pc:docMk/>
            <pc:sldMk cId="3956270067" sldId="267"/>
            <ac:picMk id="6" creationId="{E1D138EA-B029-A7BA-5E67-DC75F4DCF0EC}"/>
          </ac:picMkLst>
        </pc:picChg>
        <pc:picChg chg="add mod modCrop">
          <ac:chgData name="Teodora Manole" userId="S::teodora.manole@student.kuleuven.be::a4eaf208-026a-4d95-b6ea-495852f3a497" providerId="AD" clId="Web-{744C5E57-4B98-5A7F-2D6E-3205296D239E}" dt="2026-03-29T15:57:46.656" v="656" actId="14100"/>
          <ac:picMkLst>
            <pc:docMk/>
            <pc:sldMk cId="3956270067" sldId="267"/>
            <ac:picMk id="15" creationId="{EF255830-30E8-5D98-97CD-04F2421C710E}"/>
          </ac:picMkLst>
        </pc:picChg>
      </pc:sldChg>
      <pc:sldChg chg="addSp delSp modSp add ord replId">
        <pc:chgData name="Teodora Manole" userId="S::teodora.manole@student.kuleuven.be::a4eaf208-026a-4d95-b6ea-495852f3a497" providerId="AD" clId="Web-{744C5E57-4B98-5A7F-2D6E-3205296D239E}" dt="2026-03-29T16:10:08.710" v="685" actId="14100"/>
        <pc:sldMkLst>
          <pc:docMk/>
          <pc:sldMk cId="2533012013" sldId="268"/>
        </pc:sldMkLst>
        <pc:spChg chg="mod">
          <ac:chgData name="Teodora Manole" userId="S::teodora.manole@student.kuleuven.be::a4eaf208-026a-4d95-b6ea-495852f3a497" providerId="AD" clId="Web-{744C5E57-4B98-5A7F-2D6E-3205296D239E}" dt="2026-03-29T16:09:15.740" v="683" actId="20577"/>
          <ac:spMkLst>
            <pc:docMk/>
            <pc:sldMk cId="2533012013" sldId="268"/>
            <ac:spMk id="2" creationId="{089026F0-7194-93F5-13DA-592133E7F705}"/>
          </ac:spMkLst>
        </pc:spChg>
        <pc:spChg chg="mod">
          <ac:chgData name="Teodora Manole" userId="S::teodora.manole@student.kuleuven.be::a4eaf208-026a-4d95-b6ea-495852f3a497" providerId="AD" clId="Web-{744C5E57-4B98-5A7F-2D6E-3205296D239E}" dt="2026-03-29T16:10:08.710" v="685" actId="14100"/>
          <ac:spMkLst>
            <pc:docMk/>
            <pc:sldMk cId="2533012013" sldId="268"/>
            <ac:spMk id="10" creationId="{E865117B-0745-F466-F05F-EDA5F6FC7403}"/>
          </ac:spMkLst>
        </pc:spChg>
        <pc:picChg chg="add mod ord">
          <ac:chgData name="Teodora Manole" userId="S::teodora.manole@student.kuleuven.be::a4eaf208-026a-4d95-b6ea-495852f3a497" providerId="AD" clId="Web-{744C5E57-4B98-5A7F-2D6E-3205296D239E}" dt="2026-03-29T16:08:59.380" v="677" actId="1076"/>
          <ac:picMkLst>
            <pc:docMk/>
            <pc:sldMk cId="2533012013" sldId="268"/>
            <ac:picMk id="5" creationId="{468BDEF4-DA28-4064-046A-4D77D9A89317}"/>
          </ac:picMkLst>
        </pc:picChg>
      </pc:sldChg>
      <pc:sldChg chg="delSp modSp add replId">
        <pc:chgData name="Teodora Manole" userId="S::teodora.manole@student.kuleuven.be::a4eaf208-026a-4d95-b6ea-495852f3a497" providerId="AD" clId="Web-{744C5E57-4B98-5A7F-2D6E-3205296D239E}" dt="2026-03-29T16:15:40.297" v="758" actId="20577"/>
        <pc:sldMkLst>
          <pc:docMk/>
          <pc:sldMk cId="808912655" sldId="269"/>
        </pc:sldMkLst>
        <pc:spChg chg="mod">
          <ac:chgData name="Teodora Manole" userId="S::teodora.manole@student.kuleuven.be::a4eaf208-026a-4d95-b6ea-495852f3a497" providerId="AD" clId="Web-{744C5E57-4B98-5A7F-2D6E-3205296D239E}" dt="2026-03-29T16:10:46.664" v="701" actId="20577"/>
          <ac:spMkLst>
            <pc:docMk/>
            <pc:sldMk cId="808912655" sldId="269"/>
            <ac:spMk id="2" creationId="{F3D7194F-9F60-4B00-014D-2DD6AA49473A}"/>
          </ac:spMkLst>
        </pc:spChg>
        <pc:spChg chg="mod">
          <ac:chgData name="Teodora Manole" userId="S::teodora.manole@student.kuleuven.be::a4eaf208-026a-4d95-b6ea-495852f3a497" providerId="AD" clId="Web-{744C5E57-4B98-5A7F-2D6E-3205296D239E}" dt="2026-03-29T16:15:40.297" v="758" actId="20577"/>
          <ac:spMkLst>
            <pc:docMk/>
            <pc:sldMk cId="808912655" sldId="269"/>
            <ac:spMk id="65" creationId="{063F2053-B0D3-8DB9-7218-7903763F5226}"/>
          </ac:spMkLst>
        </pc:spChg>
      </pc:sldChg>
    </pc:docChg>
  </pc:docChgLst>
  <pc:docChgLst>
    <pc:chgData name="Teodora Manole" userId="S::teodora.manole@student.kuleuven.be::a4eaf208-026a-4d95-b6ea-495852f3a497" providerId="AD" clId="Web-{F3136E14-2570-B7E5-E9B1-199089D9A64C}"/>
    <pc:docChg chg="mod addSld delSld modSld addMainMaster delMainMaster">
      <pc:chgData name="Teodora Manole" userId="S::teodora.manole@student.kuleuven.be::a4eaf208-026a-4d95-b6ea-495852f3a497" providerId="AD" clId="Web-{F3136E14-2570-B7E5-E9B1-199089D9A64C}" dt="2026-03-28T17:51:10.079" v="1198"/>
      <pc:docMkLst>
        <pc:docMk/>
      </pc:docMkLst>
      <pc:sldChg chg="addSp delSp modSp mod setBg modClrScheme delDesignElem chgLayout">
        <pc:chgData name="Teodora Manole" userId="S::teodora.manole@student.kuleuven.be::a4eaf208-026a-4d95-b6ea-495852f3a497" providerId="AD" clId="Web-{F3136E14-2570-B7E5-E9B1-199089D9A64C}" dt="2026-03-28T14:14:29.501" v="290"/>
        <pc:sldMkLst>
          <pc:docMk/>
          <pc:sldMk cId="109857222" sldId="256"/>
        </pc:sldMkLst>
        <pc:spChg chg="mod ord">
          <ac:chgData name="Teodora Manole" userId="S::teodora.manole@student.kuleuven.be::a4eaf208-026a-4d95-b6ea-495852f3a497" providerId="AD" clId="Web-{F3136E14-2570-B7E5-E9B1-199089D9A64C}" dt="2026-03-28T14:14:29.501" v="290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Teodora Manole" userId="S::teodora.manole@student.kuleuven.be::a4eaf208-026a-4d95-b6ea-495852f3a497" providerId="AD" clId="Web-{F3136E14-2570-B7E5-E9B1-199089D9A64C}" dt="2026-03-28T14:14:29.501" v="290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Teodora Manole" userId="S::teodora.manole@student.kuleuven.be::a4eaf208-026a-4d95-b6ea-495852f3a497" providerId="AD" clId="Web-{F3136E14-2570-B7E5-E9B1-199089D9A64C}" dt="2026-03-28T14:14:29.501" v="290"/>
          <ac:spMkLst>
            <pc:docMk/>
            <pc:sldMk cId="109857222" sldId="256"/>
            <ac:spMk id="9" creationId="{B1C3281D-A46F-4842-9340-4CBC29E1B260}"/>
          </ac:spMkLst>
        </pc:spChg>
        <pc:picChg chg="add del mod ord">
          <ac:chgData name="Teodora Manole" userId="S::teodora.manole@student.kuleuven.be::a4eaf208-026a-4d95-b6ea-495852f3a497" providerId="AD" clId="Web-{F3136E14-2570-B7E5-E9B1-199089D9A64C}" dt="2026-03-28T13:42:33.403" v="105" actId="1076"/>
          <ac:picMkLst>
            <pc:docMk/>
            <pc:sldMk cId="109857222" sldId="256"/>
            <ac:picMk id="4" creationId="{E22E38A6-C944-EBA9-F0AB-09F970A1C400}"/>
          </ac:picMkLst>
        </pc:picChg>
        <pc:cxnChg chg="add del">
          <ac:chgData name="Teodora Manole" userId="S::teodora.manole@student.kuleuven.be::a4eaf208-026a-4d95-b6ea-495852f3a497" providerId="AD" clId="Web-{F3136E14-2570-B7E5-E9B1-199089D9A64C}" dt="2026-03-28T14:14:29.501" v="290"/>
          <ac:cxnSpMkLst>
            <pc:docMk/>
            <pc:sldMk cId="109857222" sldId="256"/>
            <ac:cxnSpMk id="11" creationId="{D4EDB048-C82F-4E9B-BCE9-3D1DBE5D59CE}"/>
          </ac:cxnSpMkLst>
        </pc:cxnChg>
      </pc:sldChg>
      <pc:sldChg chg="addSp delSp modSp new mod setBg modClrScheme setClrOvrMap delDesignElem chgLayout">
        <pc:chgData name="Teodora Manole" userId="S::teodora.manole@student.kuleuven.be::a4eaf208-026a-4d95-b6ea-495852f3a497" providerId="AD" clId="Web-{F3136E14-2570-B7E5-E9B1-199089D9A64C}" dt="2026-03-28T15:34:11.635" v="600" actId="14100"/>
        <pc:sldMkLst>
          <pc:docMk/>
          <pc:sldMk cId="3799364629" sldId="258"/>
        </pc:sldMkLst>
        <pc:spChg chg="mod ord">
          <ac:chgData name="Teodora Manole" userId="S::teodora.manole@student.kuleuven.be::a4eaf208-026a-4d95-b6ea-495852f3a497" providerId="AD" clId="Web-{F3136E14-2570-B7E5-E9B1-199089D9A64C}" dt="2026-03-28T15:34:11.635" v="600" actId="14100"/>
          <ac:spMkLst>
            <pc:docMk/>
            <pc:sldMk cId="3799364629" sldId="258"/>
            <ac:spMk id="2" creationId="{12EEAB08-E8AC-9AA1-C3AD-9E4A84B535D5}"/>
          </ac:spMkLst>
        </pc:spChg>
        <pc:spChg chg="add mod ord">
          <ac:chgData name="Teodora Manole" userId="S::teodora.manole@student.kuleuven.be::a4eaf208-026a-4d95-b6ea-495852f3a497" providerId="AD" clId="Web-{F3136E14-2570-B7E5-E9B1-199089D9A64C}" dt="2026-03-28T14:30:11.852" v="416"/>
          <ac:spMkLst>
            <pc:docMk/>
            <pc:sldMk cId="3799364629" sldId="258"/>
            <ac:spMk id="10" creationId="{28E13A44-D458-CED4-3279-265EAEB64A8F}"/>
          </ac:spMkLst>
        </pc:spChg>
        <pc:spChg chg="add mod ord">
          <ac:chgData name="Teodora Manole" userId="S::teodora.manole@student.kuleuven.be::a4eaf208-026a-4d95-b6ea-495852f3a497" providerId="AD" clId="Web-{F3136E14-2570-B7E5-E9B1-199089D9A64C}" dt="2026-03-28T14:27:31.530" v="399" actId="1076"/>
          <ac:spMkLst>
            <pc:docMk/>
            <pc:sldMk cId="3799364629" sldId="258"/>
            <ac:spMk id="12" creationId="{DB23E23F-797E-996A-2360-773C382708EE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4:28:33.656" v="414" actId="1076"/>
          <ac:spMkLst>
            <pc:docMk/>
            <pc:sldMk cId="3799364629" sldId="258"/>
            <ac:spMk id="13" creationId="{8A46AB92-769E-94E7-633B-B03574E30BD6}"/>
          </ac:spMkLst>
        </pc:spChg>
        <pc:spChg chg="add del ord">
          <ac:chgData name="Teodora Manole" userId="S::teodora.manole@student.kuleuven.be::a4eaf208-026a-4d95-b6ea-495852f3a497" providerId="AD" clId="Web-{F3136E14-2570-B7E5-E9B1-199089D9A64C}" dt="2026-03-28T14:30:39.339" v="426"/>
          <ac:spMkLst>
            <pc:docMk/>
            <pc:sldMk cId="3799364629" sldId="258"/>
            <ac:spMk id="15" creationId="{35A724DD-BA58-456A-9B27-F8781305D958}"/>
          </ac:spMkLst>
        </pc:spChg>
        <pc:spChg chg="add del ord">
          <ac:chgData name="Teodora Manole" userId="S::teodora.manole@student.kuleuven.be::a4eaf208-026a-4d95-b6ea-495852f3a497" providerId="AD" clId="Web-{F3136E14-2570-B7E5-E9B1-199089D9A64C}" dt="2026-03-28T14:30:39.339" v="425"/>
          <ac:spMkLst>
            <pc:docMk/>
            <pc:sldMk cId="3799364629" sldId="258"/>
            <ac:spMk id="17" creationId="{5EE2BC33-F8B8-4768-AE46-E7CF6E3D7C9D}"/>
          </ac:spMkLst>
        </pc:spChg>
        <pc:picChg chg="add mod ord modCrop">
          <ac:chgData name="Teodora Manole" userId="S::teodora.manole@student.kuleuven.be::a4eaf208-026a-4d95-b6ea-495852f3a497" providerId="AD" clId="Web-{F3136E14-2570-B7E5-E9B1-199089D9A64C}" dt="2026-03-28T14:27:37.655" v="401" actId="1076"/>
          <ac:picMkLst>
            <pc:docMk/>
            <pc:sldMk cId="3799364629" sldId="258"/>
            <ac:picMk id="4" creationId="{C47FC109-771B-BEBC-4009-2C1B4463B7F5}"/>
          </ac:picMkLst>
        </pc:picChg>
        <pc:picChg chg="add mod ord modCrop">
          <ac:chgData name="Teodora Manole" userId="S::teodora.manole@student.kuleuven.be::a4eaf208-026a-4d95-b6ea-495852f3a497" providerId="AD" clId="Web-{F3136E14-2570-B7E5-E9B1-199089D9A64C}" dt="2026-03-28T14:30:36.292" v="422"/>
          <ac:picMkLst>
            <pc:docMk/>
            <pc:sldMk cId="3799364629" sldId="258"/>
            <ac:picMk id="5" creationId="{A6FF7437-71CF-FF64-9087-B1202D028A30}"/>
          </ac:picMkLst>
        </pc:picChg>
      </pc:sldChg>
      <pc:sldChg chg="addSp delSp modSp new mod setBg addAnim delAnim modAnim">
        <pc:chgData name="Teodora Manole" userId="S::teodora.manole@student.kuleuven.be::a4eaf208-026a-4d95-b6ea-495852f3a497" providerId="AD" clId="Web-{F3136E14-2570-B7E5-E9B1-199089D9A64C}" dt="2026-03-28T15:39:28.908" v="613" actId="20577"/>
        <pc:sldMkLst>
          <pc:docMk/>
          <pc:sldMk cId="1499990302" sldId="259"/>
        </pc:sldMkLst>
        <pc:spChg chg="mod">
          <ac:chgData name="Teodora Manole" userId="S::teodora.manole@student.kuleuven.be::a4eaf208-026a-4d95-b6ea-495852f3a497" providerId="AD" clId="Web-{F3136E14-2570-B7E5-E9B1-199089D9A64C}" dt="2026-03-28T15:34:50.589" v="602" actId="1076"/>
          <ac:spMkLst>
            <pc:docMk/>
            <pc:sldMk cId="1499990302" sldId="259"/>
            <ac:spMk id="2" creationId="{864B2C1F-E441-1F59-4D9E-3B4CD1237020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5:38:17.764" v="611" actId="1076"/>
          <ac:spMkLst>
            <pc:docMk/>
            <pc:sldMk cId="1499990302" sldId="259"/>
            <ac:spMk id="7" creationId="{0A84224F-8702-3509-CEC9-88A3D162CA1B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5:37:53.451" v="609" actId="1076"/>
          <ac:spMkLst>
            <pc:docMk/>
            <pc:sldMk cId="1499990302" sldId="259"/>
            <ac:spMk id="17" creationId="{046DFC37-0C2D-5EF5-D36B-BD39CE6FF5D9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5:31:19.424" v="568" actId="1076"/>
          <ac:spMkLst>
            <pc:docMk/>
            <pc:sldMk cId="1499990302" sldId="259"/>
            <ac:spMk id="18" creationId="{AB39A5B3-2155-FCD5-84C2-7002A9BB1622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5:39:28.908" v="613" actId="20577"/>
          <ac:spMkLst>
            <pc:docMk/>
            <pc:sldMk cId="1499990302" sldId="259"/>
            <ac:spMk id="19" creationId="{4F57A41F-1EE6-A518-9354-6B8F079BBE71}"/>
          </ac:spMkLst>
        </pc:spChg>
      </pc:sldChg>
      <pc:sldChg chg="addSp delSp modSp new mod setBg setClrOvrMap">
        <pc:chgData name="Teodora Manole" userId="S::teodora.manole@student.kuleuven.be::a4eaf208-026a-4d95-b6ea-495852f3a497" providerId="AD" clId="Web-{F3136E14-2570-B7E5-E9B1-199089D9A64C}" dt="2026-03-28T17:03:51.811" v="945" actId="1076"/>
        <pc:sldMkLst>
          <pc:docMk/>
          <pc:sldMk cId="3993658272" sldId="260"/>
        </pc:sldMkLst>
        <pc:spChg chg="mod ord">
          <ac:chgData name="Teodora Manole" userId="S::teodora.manole@student.kuleuven.be::a4eaf208-026a-4d95-b6ea-495852f3a497" providerId="AD" clId="Web-{F3136E14-2570-B7E5-E9B1-199089D9A64C}" dt="2026-03-28T17:03:39.670" v="941" actId="1076"/>
          <ac:spMkLst>
            <pc:docMk/>
            <pc:sldMk cId="3993658272" sldId="260"/>
            <ac:spMk id="2" creationId="{48A4751D-257D-74B8-88BA-718FD912CF0F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6:59:08.473" v="903" actId="1076"/>
          <ac:spMkLst>
            <pc:docMk/>
            <pc:sldMk cId="3993658272" sldId="260"/>
            <ac:spMk id="18" creationId="{A4932258-6942-594F-2F9F-796A2C0801D7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7:03:39.685" v="942" actId="1076"/>
          <ac:spMkLst>
            <pc:docMk/>
            <pc:sldMk cId="3993658272" sldId="260"/>
            <ac:spMk id="65" creationId="{37F434D5-1B40-E1AE-8799-7E5322C2853F}"/>
          </ac:spMkLst>
        </pc:spChg>
        <pc:spChg chg="add">
          <ac:chgData name="Teodora Manole" userId="S::teodora.manole@student.kuleuven.be::a4eaf208-026a-4d95-b6ea-495852f3a497" providerId="AD" clId="Web-{F3136E14-2570-B7E5-E9B1-199089D9A64C}" dt="2026-03-28T16:16:24.338" v="738"/>
          <ac:spMkLst>
            <pc:docMk/>
            <pc:sldMk cId="3993658272" sldId="260"/>
            <ac:spMk id="80" creationId="{D7DD8518-4289-43CE-9E36-8E7E0D7DDF70}"/>
          </ac:spMkLst>
        </pc:spChg>
        <pc:picChg chg="add mod ord modCrop">
          <ac:chgData name="Teodora Manole" userId="S::teodora.manole@student.kuleuven.be::a4eaf208-026a-4d95-b6ea-495852f3a497" providerId="AD" clId="Web-{F3136E14-2570-B7E5-E9B1-199089D9A64C}" dt="2026-03-28T16:48:03.362" v="833" actId="1076"/>
          <ac:picMkLst>
            <pc:docMk/>
            <pc:sldMk cId="3993658272" sldId="260"/>
            <ac:picMk id="10" creationId="{EFC16360-2909-68AD-35F7-BF0B87634ECD}"/>
          </ac:picMkLst>
        </pc:picChg>
        <pc:picChg chg="add mod modCrop">
          <ac:chgData name="Teodora Manole" userId="S::teodora.manole@student.kuleuven.be::a4eaf208-026a-4d95-b6ea-495852f3a497" providerId="AD" clId="Web-{F3136E14-2570-B7E5-E9B1-199089D9A64C}" dt="2026-03-28T17:03:51.811" v="945" actId="1076"/>
          <ac:picMkLst>
            <pc:docMk/>
            <pc:sldMk cId="3993658272" sldId="260"/>
            <ac:picMk id="12" creationId="{B77BF0F8-FCE4-4920-739B-3AC62EA83E7D}"/>
          </ac:picMkLst>
        </pc:picChg>
      </pc:sldChg>
      <pc:sldChg chg="addSp delSp modSp add replId">
        <pc:chgData name="Teodora Manole" userId="S::teodora.manole@student.kuleuven.be::a4eaf208-026a-4d95-b6ea-495852f3a497" providerId="AD" clId="Web-{F3136E14-2570-B7E5-E9B1-199089D9A64C}" dt="2026-03-28T17:06:45.720" v="987" actId="14100"/>
        <pc:sldMkLst>
          <pc:docMk/>
          <pc:sldMk cId="2314475489" sldId="262"/>
        </pc:sldMkLst>
        <pc:spChg chg="add">
          <ac:chgData name="Teodora Manole" userId="S::teodora.manole@student.kuleuven.be::a4eaf208-026a-4d95-b6ea-495852f3a497" providerId="AD" clId="Web-{F3136E14-2570-B7E5-E9B1-199089D9A64C}" dt="2026-03-28T16:59:21.427" v="907"/>
          <ac:spMkLst>
            <pc:docMk/>
            <pc:sldMk cId="2314475489" sldId="262"/>
            <ac:spMk id="8" creationId="{E2B7297F-59BF-6F79-2EA5-8A9C8A1C6D02}"/>
          </ac:spMkLst>
        </pc:spChg>
        <pc:spChg chg="add">
          <ac:chgData name="Teodora Manole" userId="S::teodora.manole@student.kuleuven.be::a4eaf208-026a-4d95-b6ea-495852f3a497" providerId="AD" clId="Web-{F3136E14-2570-B7E5-E9B1-199089D9A64C}" dt="2026-03-28T17:03:58.264" v="946"/>
          <ac:spMkLst>
            <pc:docMk/>
            <pc:sldMk cId="2314475489" sldId="262"/>
            <ac:spMk id="24" creationId="{2FC7F1D2-DABB-3DDD-5DBB-4186CC15FBF1}"/>
          </ac:spMkLst>
        </pc:spChg>
        <pc:spChg chg="add mod">
          <ac:chgData name="Teodora Manole" userId="S::teodora.manole@student.kuleuven.be::a4eaf208-026a-4d95-b6ea-495852f3a497" providerId="AD" clId="Web-{F3136E14-2570-B7E5-E9B1-199089D9A64C}" dt="2026-03-28T17:06:45.720" v="987" actId="14100"/>
          <ac:spMkLst>
            <pc:docMk/>
            <pc:sldMk cId="2314475489" sldId="262"/>
            <ac:spMk id="26" creationId="{481E3EA8-A14F-C9A0-D748-ACC159613808}"/>
          </ac:spMkLst>
        </pc:spChg>
        <pc:spChg chg="add">
          <ac:chgData name="Teodora Manole" userId="S::teodora.manole@student.kuleuven.be::a4eaf208-026a-4d95-b6ea-495852f3a497" providerId="AD" clId="Web-{F3136E14-2570-B7E5-E9B1-199089D9A64C}" dt="2026-03-28T16:54:33.714" v="872"/>
          <ac:spMkLst>
            <pc:docMk/>
            <pc:sldMk cId="2314475489" sldId="262"/>
            <ac:spMk id="107" creationId="{9184DF83-39E6-4BDC-9E23-17F25AB44C55}"/>
          </ac:spMkLst>
        </pc:spChg>
        <pc:picChg chg="add mod ord modCrop">
          <ac:chgData name="Teodora Manole" userId="S::teodora.manole@student.kuleuven.be::a4eaf208-026a-4d95-b6ea-495852f3a497" providerId="AD" clId="Web-{F3136E14-2570-B7E5-E9B1-199089D9A64C}" dt="2026-03-28T16:55:29.622" v="882" actId="1076"/>
          <ac:picMkLst>
            <pc:docMk/>
            <pc:sldMk cId="2314475489" sldId="262"/>
            <ac:picMk id="4" creationId="{AF988992-0580-29F1-5AF4-743FAB500AFF}"/>
          </ac:picMkLst>
        </pc:picChg>
        <pc:picChg chg="add mod modCrop">
          <ac:chgData name="Teodora Manole" userId="S::teodora.manole@student.kuleuven.be::a4eaf208-026a-4d95-b6ea-495852f3a497" providerId="AD" clId="Web-{F3136E14-2570-B7E5-E9B1-199089D9A64C}" dt="2026-03-28T16:55:28.622" v="881" actId="1076"/>
          <ac:picMkLst>
            <pc:docMk/>
            <pc:sldMk cId="2314475489" sldId="262"/>
            <ac:picMk id="5" creationId="{29F6C97F-20CF-A0AA-BDFA-C9026857ED6A}"/>
          </ac:picMkLst>
        </pc:picChg>
      </pc:sldChg>
      <pc:sldChg chg="addSp delSp modSp add replId">
        <pc:chgData name="Teodora Manole" userId="S::teodora.manole@student.kuleuven.be::a4eaf208-026a-4d95-b6ea-495852f3a497" providerId="AD" clId="Web-{F3136E14-2570-B7E5-E9B1-199089D9A64C}" dt="2026-03-28T17:51:10.079" v="1198"/>
        <pc:sldMkLst>
          <pc:docMk/>
          <pc:sldMk cId="146091591" sldId="263"/>
        </pc:sldMkLst>
        <pc:spChg chg="mod">
          <ac:chgData name="Teodora Manole" userId="S::teodora.manole@student.kuleuven.be::a4eaf208-026a-4d95-b6ea-495852f3a497" providerId="AD" clId="Web-{F3136E14-2570-B7E5-E9B1-199089D9A64C}" dt="2026-03-28T17:50:32.812" v="1196" actId="20577"/>
          <ac:spMkLst>
            <pc:docMk/>
            <pc:sldMk cId="146091591" sldId="263"/>
            <ac:spMk id="26" creationId="{33BAE735-C8A2-2C08-3508-AD6A4B6DEB42}"/>
          </ac:spMkLst>
        </pc:spChg>
        <pc:picChg chg="add mod">
          <ac:chgData name="Teodora Manole" userId="S::teodora.manole@student.kuleuven.be::a4eaf208-026a-4d95-b6ea-495852f3a497" providerId="AD" clId="Web-{F3136E14-2570-B7E5-E9B1-199089D9A64C}" dt="2026-03-28T17:36:41.741" v="1150" actId="1076"/>
          <ac:picMkLst>
            <pc:docMk/>
            <pc:sldMk cId="146091591" sldId="263"/>
            <ac:picMk id="2" creationId="{C5C167D8-ED9A-DEEC-1454-B11130D22BB1}"/>
          </ac:picMkLst>
        </pc:picChg>
        <pc:picChg chg="add mod">
          <ac:chgData name="Teodora Manole" userId="S::teodora.manole@student.kuleuven.be::a4eaf208-026a-4d95-b6ea-495852f3a497" providerId="AD" clId="Web-{F3136E14-2570-B7E5-E9B1-199089D9A64C}" dt="2026-03-28T17:36:47.132" v="1152" actId="1076"/>
          <ac:picMkLst>
            <pc:docMk/>
            <pc:sldMk cId="146091591" sldId="263"/>
            <ac:picMk id="3" creationId="{0EF3612B-3355-0276-F658-F204034F3343}"/>
          </ac:picMkLst>
        </pc:picChg>
        <pc:picChg chg="add mod">
          <ac:chgData name="Teodora Manole" userId="S::teodora.manole@student.kuleuven.be::a4eaf208-026a-4d95-b6ea-495852f3a497" providerId="AD" clId="Web-{F3136E14-2570-B7E5-E9B1-199089D9A64C}" dt="2026-03-28T17:51:10.079" v="1198"/>
          <ac:picMkLst>
            <pc:docMk/>
            <pc:sldMk cId="146091591" sldId="263"/>
            <ac:picMk id="11" creationId="{4E143985-FD8C-935E-B9A9-ED9305861D94}"/>
          </ac:picMkLst>
        </pc:picChg>
      </pc:sldChg>
      <pc:sldMasterChg chg="add del addSldLayout delSldLayout">
        <pc:chgData name="Teodora Manole" userId="S::teodora.manole@student.kuleuven.be::a4eaf208-026a-4d95-b6ea-495852f3a497" providerId="AD" clId="Web-{F3136E14-2570-B7E5-E9B1-199089D9A64C}" dt="2026-03-28T14:14:29.501" v="290"/>
        <pc:sldMasterMkLst>
          <pc:docMk/>
          <pc:sldMasterMk cId="792050579" sldId="2147483747"/>
        </pc:sldMasterMkLst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3326960671" sldId="2147483736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3625996395" sldId="2147483737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586468763" sldId="2147483738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2023395639" sldId="2147483739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4044645972" sldId="2147483740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1811465905" sldId="2147483741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1612473534" sldId="2147483742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2355287607" sldId="2147483743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1905112930" sldId="2147483744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2454299081" sldId="2147483745"/>
          </pc:sldLayoutMkLst>
        </pc:sldLayoutChg>
        <pc:sldLayoutChg chg="add del">
          <pc:chgData name="Teodora Manole" userId="S::teodora.manole@student.kuleuven.be::a4eaf208-026a-4d95-b6ea-495852f3a497" providerId="AD" clId="Web-{F3136E14-2570-B7E5-E9B1-199089D9A64C}" dt="2026-03-28T14:14:29.501" v="290"/>
          <pc:sldLayoutMkLst>
            <pc:docMk/>
            <pc:sldMasterMk cId="792050579" sldId="2147483747"/>
            <pc:sldLayoutMk cId="2011787699" sldId="214748374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47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9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6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8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1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9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78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4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6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9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6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4/20/2026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FE71E98-A417-4ECC-ACEB-C0490C20DB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505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0" r:id="rId6"/>
    <p:sldLayoutId id="2147483736" r:id="rId7"/>
    <p:sldLayoutId id="2147483737" r:id="rId8"/>
    <p:sldLayoutId id="2147483738" r:id="rId9"/>
    <p:sldLayoutId id="2147483739" r:id="rId10"/>
    <p:sldLayoutId id="2147483741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2E38A6-C944-EBA9-F0AB-09F970A1C4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301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2512" y="1424473"/>
            <a:ext cx="7945881" cy="2850146"/>
          </a:xfrm>
        </p:spPr>
        <p:txBody>
          <a:bodyPr>
            <a:normAutofit/>
          </a:bodyPr>
          <a:lstStyle/>
          <a:p>
            <a:pPr algn="ctr"/>
            <a:r>
              <a:rPr lang="en-US" sz="4000" b="1">
                <a:latin typeface="Trade Gothic Next"/>
                <a:ea typeface="Nirmala Text"/>
                <a:cs typeface="Quire Sans"/>
              </a:rPr>
              <a:t>Building with Bats and Birds</a:t>
            </a:r>
            <a:r>
              <a:rPr lang="en-US" b="1" dirty="0">
                <a:latin typeface="Trade Gothic Next"/>
                <a:ea typeface="Nirmala Text"/>
                <a:cs typeface="Quire Sans"/>
              </a:rPr>
              <a:t> </a:t>
            </a:r>
            <a:br>
              <a:rPr lang="en-US" b="1" dirty="0">
                <a:latin typeface="Trade Gothic Next"/>
                <a:ea typeface="Nirmala Text"/>
                <a:cs typeface="Quire Sans"/>
              </a:rPr>
            </a:br>
            <a:r>
              <a:rPr lang="en-US" sz="2400">
                <a:latin typeface="Trade Gothic Next"/>
                <a:ea typeface="Nirmala Text"/>
                <a:cs typeface="Quire Sans"/>
              </a:rPr>
              <a:t>Proactive Biodiversity Integration in European Heritage Restoration</a:t>
            </a:r>
            <a:r>
              <a:rPr lang="en-US" sz="2400" b="1" dirty="0">
                <a:latin typeface="Montserrat"/>
                <a:ea typeface="Nirmala Text"/>
                <a:cs typeface="Quire Sans"/>
              </a:rPr>
              <a:t>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8258" y="4867755"/>
            <a:ext cx="7714388" cy="9411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dirty="0">
                <a:latin typeface="Trade Gothic Next"/>
              </a:rPr>
              <a:t>Teodora Manole | 21 April 2026</a:t>
            </a:r>
            <a:br>
              <a:rPr lang="en-US" dirty="0">
                <a:latin typeface="Trade Gothic Next"/>
              </a:rPr>
            </a:br>
            <a:r>
              <a:rPr lang="en-US" dirty="0" err="1">
                <a:latin typeface="Trade Gothic Next"/>
              </a:rPr>
              <a:t>Natuurinclusief</a:t>
            </a:r>
            <a:r>
              <a:rPr lang="en-US" dirty="0">
                <a:latin typeface="Trade Gothic Next"/>
              </a:rPr>
              <a:t> </a:t>
            </a:r>
            <a:r>
              <a:rPr lang="en-US" dirty="0" err="1">
                <a:latin typeface="Trade Gothic Next"/>
              </a:rPr>
              <a:t>Erfgoed</a:t>
            </a:r>
            <a:r>
              <a:rPr lang="en-US" dirty="0">
                <a:latin typeface="Trade Gothic Next"/>
              </a:rPr>
              <a:t>: </a:t>
            </a:r>
            <a:r>
              <a:rPr lang="en-US" dirty="0" err="1">
                <a:latin typeface="Trade Gothic Next"/>
              </a:rPr>
              <a:t>rijkdom</a:t>
            </a:r>
            <a:r>
              <a:rPr lang="en-US" dirty="0">
                <a:latin typeface="Trade Gothic Next"/>
              </a:rPr>
              <a:t> </a:t>
            </a:r>
            <a:r>
              <a:rPr lang="en-US" dirty="0" err="1">
                <a:latin typeface="Trade Gothic Next"/>
              </a:rPr>
              <a:t>barst</a:t>
            </a:r>
            <a:r>
              <a:rPr lang="en-US" dirty="0">
                <a:latin typeface="Trade Gothic Next"/>
              </a:rPr>
              <a:t> </a:t>
            </a:r>
            <a:r>
              <a:rPr lang="en-US" dirty="0" err="1">
                <a:latin typeface="Trade Gothic Next"/>
              </a:rPr>
              <a:t>uit</a:t>
            </a:r>
            <a:r>
              <a:rPr lang="en-US" dirty="0">
                <a:latin typeface="Trade Gothic Next"/>
              </a:rPr>
              <a:t> </a:t>
            </a:r>
            <a:r>
              <a:rPr lang="en-US" dirty="0" err="1">
                <a:latin typeface="Trade Gothic Next"/>
              </a:rPr>
              <a:t>zijn</a:t>
            </a:r>
            <a:r>
              <a:rPr lang="en-US" dirty="0">
                <a:latin typeface="Trade Gothic Next"/>
              </a:rPr>
              <a:t> </a:t>
            </a:r>
            <a:r>
              <a:rPr lang="en-US" dirty="0" err="1">
                <a:latin typeface="Trade Gothic Next"/>
              </a:rPr>
              <a:t>voegen</a:t>
            </a:r>
            <a:endParaRPr lang="en-US" dirty="0">
              <a:latin typeface="Trade Gothic Next"/>
            </a:endParaRPr>
          </a:p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4EDB048-C82F-4E9B-BCE9-3D1DBE5D5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875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581734-16E2-7408-6A32-0EBEA0CD3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61318809-70A5-8947-47F8-5422BD91E0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DB68D-A336-AE67-A063-2E0352507828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C8241DA-3062-7E3D-216F-D28C478A9AA5}"/>
              </a:ext>
            </a:extLst>
          </p:cNvPr>
          <p:cNvSpPr txBox="1">
            <a:spLocks/>
          </p:cNvSpPr>
          <p:nvPr/>
        </p:nvSpPr>
        <p:spPr>
          <a:xfrm>
            <a:off x="586747" y="1143001"/>
            <a:ext cx="8957241" cy="1141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PODKOWIEC+ </a:t>
            </a:r>
            <a:r>
              <a:rPr lang="en-US" sz="25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ChurcheS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POLAND</a:t>
            </a: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B0CCD72B-802A-AAD9-84B6-B02E782A0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385091"/>
            <a:ext cx="5510888" cy="41546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result: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pPr>
              <a:lnSpc>
                <a:spcPct val="109999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All sites fully improved and buildings renovated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pPr>
              <a:lnSpc>
                <a:spcPct val="109999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+26% lesser horseshoe bats </a:t>
            </a:r>
          </a:p>
          <a:p>
            <a:pPr>
              <a:lnSpc>
                <a:spcPct val="109999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Building owners now perceive bats as benefit, not burden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9999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"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Kraina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Podkowca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" (Bat's Land) tourism brand created for the area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9999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Educational programs, tourist routes, trained guides</a:t>
            </a:r>
            <a:endParaRPr lang="en-US"/>
          </a:p>
          <a:p>
            <a:pPr>
              <a:lnSpc>
                <a:spcPct val="99999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2 TV documentary episodes produced and regular national media coverage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9000A-D45C-3DA5-5A08-F4B8BC9CE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5647" y="3428497"/>
            <a:ext cx="3474229" cy="25257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D138EA-B029-A7BA-5E67-DC75F4DCF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239" y="197351"/>
            <a:ext cx="4668240" cy="30357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255830-30E8-5D98-97CD-04F2421C71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477" t="3042" r="33890" b="14829"/>
          <a:stretch>
            <a:fillRect/>
          </a:stretch>
        </p:blipFill>
        <p:spPr>
          <a:xfrm>
            <a:off x="8993964" y="4360332"/>
            <a:ext cx="3089892" cy="239597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70EE877-16C8-2AE2-ACFE-5390BCEEE9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8438" y="198328"/>
            <a:ext cx="2641015" cy="290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70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246BDE-C6E2-1006-2DA1-714E6700F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8BDEF4-DA28-4064-046A-4D77D9A89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226" y="11230"/>
            <a:ext cx="899785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9026F0-7194-93F5-13DA-592133E7F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" y="1191582"/>
            <a:ext cx="5042215" cy="857559"/>
          </a:xfrm>
        </p:spPr>
        <p:txBody>
          <a:bodyPr/>
          <a:lstStyle/>
          <a:p>
            <a:r>
              <a:rPr lang="en-US" sz="250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From POLAND TO THE UNITED KINGDOM</a:t>
            </a:r>
            <a:endParaRPr lang="en-US" sz="250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Arrow: Curved Down 9">
            <a:extLst>
              <a:ext uri="{FF2B5EF4-FFF2-40B4-BE49-F238E27FC236}">
                <a16:creationId xmlns:a16="http://schemas.microsoft.com/office/drawing/2014/main" id="{E865117B-0745-F466-F05F-EDA5F6FC7403}"/>
              </a:ext>
            </a:extLst>
          </p:cNvPr>
          <p:cNvSpPr/>
          <p:nvPr/>
        </p:nvSpPr>
        <p:spPr>
          <a:xfrm rot="10920000">
            <a:off x="5947228" y="4188749"/>
            <a:ext cx="2170253" cy="761998"/>
          </a:xfrm>
          <a:prstGeom prst="curvedDownArrow">
            <a:avLst/>
          </a:prstGeom>
          <a:effectLst>
            <a:outerShdw blurRad="63500" dist="38100" dir="2700000">
              <a:srgbClr val="000000">
                <a:alpha val="7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D94608-BAC6-B828-4EB6-9A365ADD914C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A69390-4B07-6763-7307-80D03D2C4E71}"/>
              </a:ext>
            </a:extLst>
          </p:cNvPr>
          <p:cNvSpPr txBox="1"/>
          <p:nvPr/>
        </p:nvSpPr>
        <p:spPr>
          <a:xfrm>
            <a:off x="3356946" y="2082159"/>
            <a:ext cx="377882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United Kingdom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1:The Bats in Churches Project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12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994812-DEA6-F8F6-4C9D-EB605542D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A371729C-511B-26A2-851F-CA6569E6A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D7194F-9F60-4B00-014D-2DD6AA494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39" y="1143001"/>
            <a:ext cx="8957241" cy="11410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BATS IN CHURCHES PROJECT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UNITED KINGDOM</a:t>
            </a: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063F2053-B0D3-8DB9-7218-7903763F5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71" y="2463245"/>
            <a:ext cx="4814413" cy="44208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"/>
                <a:ea typeface="+mn-lt"/>
                <a:cs typeface="+mn-lt"/>
              </a:rPr>
              <a:t>ST. Lawrence </a:t>
            </a:r>
            <a:r>
              <a:rPr lang="en-US" sz="1600" b="1" cap="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"/>
                <a:ea typeface="+mn-lt"/>
                <a:cs typeface="+mn-lt"/>
              </a:rPr>
              <a:t>Radstone</a:t>
            </a:r>
            <a:r>
              <a:rPr lang="en-US" sz="1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"/>
                <a:ea typeface="+mn-lt"/>
                <a:cs typeface="+mn-lt"/>
              </a:rPr>
              <a:t> CHURCH </a:t>
            </a:r>
            <a:endParaRPr lang="en-US" sz="1600" b="1" cap="all">
              <a:solidFill>
                <a:schemeClr val="tx1">
                  <a:lumMod val="65000"/>
                  <a:lumOff val="35000"/>
                </a:schemeClr>
              </a:solidFill>
              <a:latin typeface="Trade Gothic Next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600" i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"We feared we'd lost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our church forever"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endParaRPr lang="en-US" sz="1600" i="1" dirty="0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>
              <a:buNone/>
            </a:pP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August 2016: The Low Point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</a:endParaRPr>
          </a:p>
          <a:p>
            <a:pPr>
              <a:buFont typeface="Arial"/>
              <a:buChar char="•"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Medieval grade I listed church (highest level of heritage protection in the UK)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200 Natterer's bats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living inside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>
              <a:buFont typeface="Arial"/>
              <a:buChar char="•"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Bat guano became overwhelming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>
              <a:buFont typeface="Arial"/>
              <a:buChar char="•"/>
            </a:pP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Church CLOSED indefinitely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>
              <a:buFont typeface="Arial"/>
              <a:buChar char="•"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Community devastated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endParaRPr lang="en-US" sz="2000" b="1" cap="all" dirty="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89CABA-DF29-A54F-FA58-93EEB6BAF08F}"/>
              </a:ext>
            </a:extLst>
          </p:cNvPr>
          <p:cNvSpPr txBox="1"/>
          <p:nvPr/>
        </p:nvSpPr>
        <p:spPr>
          <a:xfrm>
            <a:off x="918574" y="-1108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9D0396A-B96E-0561-DB96-81E5A10E3D65}"/>
              </a:ext>
            </a:extLst>
          </p:cNvPr>
          <p:cNvGrpSpPr/>
          <p:nvPr/>
        </p:nvGrpSpPr>
        <p:grpSpPr>
          <a:xfrm>
            <a:off x="4449501" y="-11546"/>
            <a:ext cx="7742334" cy="6886508"/>
            <a:chOff x="4449501" y="-11546"/>
            <a:chExt cx="7742334" cy="688650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863F488-5839-4642-FB10-8D9E8AE09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252" t="16751" r="6834" b="364"/>
            <a:stretch>
              <a:fillRect/>
            </a:stretch>
          </p:blipFill>
          <p:spPr>
            <a:xfrm>
              <a:off x="4449501" y="-11546"/>
              <a:ext cx="7742334" cy="687526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167E899-398A-36CC-9D58-BA0FD0FA2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0437" y="4659420"/>
              <a:ext cx="1254168" cy="2215542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063E6EF-5975-0F8C-2C04-9F257FE49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955" y="-8808"/>
            <a:ext cx="1199880" cy="265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12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6CFC62-3AD2-EC2D-79F2-B4127E610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FBD826DB-9F25-EA62-73F6-8A9D78149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BE2C3B-20F7-C284-C12D-423F667F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7" y="1143001"/>
            <a:ext cx="8957241" cy="11410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BATS IN CHURCHES PROJECT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UNITED KINGDOM</a:t>
            </a: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BE1B330C-D860-2FF9-CF3A-5E2EF14CD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484122"/>
            <a:ext cx="6243677" cy="336723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SOLUTION: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Works started in October 2020 with an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investment of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£60,057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False ceiling installed in chancel</a:t>
            </a:r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Bats roost in void above ceiling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Guano falls onto ceiling, cleaned 1-2x/year</a:t>
            </a:r>
            <a:endParaRPr lang="en-US"/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Congregation worships in clean space below</a:t>
            </a:r>
            <a:endParaRPr lang="en-US"/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Bell tower alterations to enhance roosting options</a:t>
            </a:r>
            <a:endParaRPr lang="en-US"/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200 Natterer's bats (maternity colony) + common pipistrelles protected</a:t>
            </a:r>
            <a:endParaRPr lang="en-US"/>
          </a:p>
          <a:p>
            <a:pPr marL="285750" indent="-285750">
              <a:lnSpc>
                <a:spcPct val="9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54B6FE-90AD-D2BB-F883-A85AF95BC802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1C921A-A4C7-9E57-65AD-DEB3692DF5CB}"/>
              </a:ext>
            </a:extLst>
          </p:cNvPr>
          <p:cNvSpPr txBox="1"/>
          <p:nvPr/>
        </p:nvSpPr>
        <p:spPr>
          <a:xfrm>
            <a:off x="588380" y="5845215"/>
            <a:ext cx="565230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PARTNERSHIP: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Lead delivery partner: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Bat Conservation Trust</a:t>
            </a:r>
            <a:br>
              <a:rPr lang="en-US" sz="1000" dirty="0">
                <a:ea typeface="+mn-lt"/>
                <a:cs typeface="+mn-lt"/>
              </a:rPr>
            </a:b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Main funding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: Heritage Fund (National Lottery)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Building owners: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Church of England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Heritage partners: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Historic England | Churches Conservation Trust | Architect Adrian Ringrose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Conservation partner: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Natural England,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Bernwood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Ecology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1797BC-C3B8-0EFD-1343-AB75C6F96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190" y="3079314"/>
            <a:ext cx="2421701" cy="3632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105890-2CE6-EBDD-DAEE-46AFBA508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603" y="3079771"/>
            <a:ext cx="2543177" cy="3631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B4820B-5C4D-EC7B-7C66-4DDECCDFD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021" y="356766"/>
            <a:ext cx="5095273" cy="265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505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A055AD-D110-F123-BE12-9234F3A54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763E4848-0FA1-FF93-BC90-6B96BFD8B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24EC6-F3A4-1334-D62A-4E7C428D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7" y="1143001"/>
            <a:ext cx="8957241" cy="11410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BATS IN CHURCHES PROJECT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UNITED KINGDOM</a:t>
            </a: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2770C9E2-EAB6-C853-2CA6-0D42B2CB2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484122"/>
            <a:ext cx="5157076" cy="40906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RESULT:</a:t>
            </a:r>
          </a:p>
          <a:p>
            <a:pPr marL="285750" indent="-285750">
              <a:lnSpc>
                <a:spcPct val="9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December 2021: Church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reopens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after 5+ years of silence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500"/>
              </a:spcBef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40 parishioners attend first Christmas service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Natterer's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bat colony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 is thriving in chancel void and bell tower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500"/>
              </a:spcBef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Monthly bat walks with Nene Valley Bat Group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50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The St. Lawrence 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Radstone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 Church was featured on BBC Songs of Praise broadcast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50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School educational programs 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established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Light"/>
                <a:ea typeface="+mn-lt"/>
                <a:cs typeface="+mn-lt"/>
              </a:rPr>
              <a:t>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500"/>
              </a:spcBef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Trade Gothic Next Ligh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93092B-60DB-847C-88C2-3E3B83DCC693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pic>
        <p:nvPicPr>
          <p:cNvPr id="7" name="Picture 6" descr="Northamptonshire church reopens after being taken over by a colony of bats  - Northants Live">
            <a:extLst>
              <a:ext uri="{FF2B5EF4-FFF2-40B4-BE49-F238E27FC236}">
                <a16:creationId xmlns:a16="http://schemas.microsoft.com/office/drawing/2014/main" id="{9C9F7807-C520-20C7-8CFE-6AE580759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373" y="113778"/>
            <a:ext cx="2754188" cy="17561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225C6F-4529-EE8B-EC96-C671C11BF6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3" r="26087" b="585"/>
          <a:stretch>
            <a:fillRect/>
          </a:stretch>
        </p:blipFill>
        <p:spPr>
          <a:xfrm>
            <a:off x="7373961" y="3970002"/>
            <a:ext cx="2721659" cy="27221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A01544-E8FB-B033-D312-BD11654729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162" r="-234" b="12712"/>
          <a:stretch>
            <a:fillRect/>
          </a:stretch>
        </p:blipFill>
        <p:spPr>
          <a:xfrm>
            <a:off x="6744965" y="116193"/>
            <a:ext cx="2512658" cy="3771366"/>
          </a:xfrm>
          <a:prstGeom prst="rect">
            <a:avLst/>
          </a:prstGeom>
        </p:spPr>
      </p:pic>
      <p:pic>
        <p:nvPicPr>
          <p:cNvPr id="14" name="Picture 13" descr="No photo description available.">
            <a:extLst>
              <a:ext uri="{FF2B5EF4-FFF2-40B4-BE49-F238E27FC236}">
                <a16:creationId xmlns:a16="http://schemas.microsoft.com/office/drawing/2014/main" id="{7D76A356-FC03-7BD1-4FA7-3C4270DFB8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1" t="20895" r="-2160" b="13433"/>
          <a:stretch>
            <a:fillRect/>
          </a:stretch>
        </p:blipFill>
        <p:spPr>
          <a:xfrm>
            <a:off x="10178215" y="3961981"/>
            <a:ext cx="1921017" cy="2728793"/>
          </a:xfrm>
          <a:prstGeom prst="rect">
            <a:avLst/>
          </a:prstGeom>
        </p:spPr>
      </p:pic>
      <p:pic>
        <p:nvPicPr>
          <p:cNvPr id="15" name="Picture 14" descr="No photo description available.">
            <a:extLst>
              <a:ext uri="{FF2B5EF4-FFF2-40B4-BE49-F238E27FC236}">
                <a16:creationId xmlns:a16="http://schemas.microsoft.com/office/drawing/2014/main" id="{27FE62DB-3A4C-3550-51DC-ADD00FE2E4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1518" y="2229854"/>
            <a:ext cx="2709108" cy="1660359"/>
          </a:xfrm>
          <a:prstGeom prst="rect">
            <a:avLst/>
          </a:prstGeom>
        </p:spPr>
      </p:pic>
      <p:pic>
        <p:nvPicPr>
          <p:cNvPr id="17" name="Picture 16" descr="No photo description available.">
            <a:extLst>
              <a:ext uri="{FF2B5EF4-FFF2-40B4-BE49-F238E27FC236}">
                <a16:creationId xmlns:a16="http://schemas.microsoft.com/office/drawing/2014/main" id="{E3AFA81F-B9F7-2E14-664C-7C7D4350B5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7665" y="3962399"/>
            <a:ext cx="1566897" cy="271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642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5C8433-1072-7A3E-6AB3-6F40168E6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99F8C6-C304-A76C-75D5-7ED5DDE93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541" y="792"/>
            <a:ext cx="896653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A09B04-6BCE-0B18-376C-E2C5A5F93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" y="1191582"/>
            <a:ext cx="5553431" cy="857559"/>
          </a:xfrm>
        </p:spPr>
        <p:txBody>
          <a:bodyPr/>
          <a:lstStyle/>
          <a:p>
            <a:r>
              <a:rPr lang="en-US" sz="250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THE UNITED KINGDOM</a:t>
            </a:r>
            <a:endParaRPr lang="en-US" sz="250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5EE529-49E3-A967-A86B-C814A3760077}"/>
              </a:ext>
            </a:extLst>
          </p:cNvPr>
          <p:cNvSpPr txBox="1"/>
          <p:nvPr/>
        </p:nvSpPr>
        <p:spPr>
          <a:xfrm>
            <a:off x="-2" y="-1901"/>
            <a:ext cx="473714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</a:rPr>
              <a:t>Part 2: </a:t>
            </a:r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</a:rPr>
              <a:t>When biodiversity was the plan</a:t>
            </a:r>
            <a:endParaRPr lang="en-US">
              <a:solidFill>
                <a:srgbClr val="FFFFFF"/>
              </a:solidFill>
            </a:endParaRPr>
          </a:p>
          <a:p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300D8-3C48-E9FC-05AF-715D998C96AB}"/>
              </a:ext>
            </a:extLst>
          </p:cNvPr>
          <p:cNvSpPr txBox="1"/>
          <p:nvPr/>
        </p:nvSpPr>
        <p:spPr>
          <a:xfrm>
            <a:off x="1634620" y="3668787"/>
            <a:ext cx="42485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United Kingdom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2:Winchester Cathedral Swift Project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>
                <a:ea typeface="+mn-lt"/>
                <a:cs typeface="+mn-lt"/>
              </a:rPr>
              <a:t>County Mayo (Ireland)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97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883C83-CECF-AC6C-609B-2BFC34FC1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C019D8F2-7D28-E705-04D1-5151043F6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CFF937-8AB8-3DA9-541D-94F663408BC2}"/>
              </a:ext>
            </a:extLst>
          </p:cNvPr>
          <p:cNvSpPr txBox="1"/>
          <p:nvPr/>
        </p:nvSpPr>
        <p:spPr>
          <a:xfrm>
            <a:off x="-2" y="-11546"/>
            <a:ext cx="411018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2: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biodiversity was the plan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4F2134F5-8622-A683-1901-8883F2F6E006}"/>
              </a:ext>
            </a:extLst>
          </p:cNvPr>
          <p:cNvSpPr txBox="1">
            <a:spLocks/>
          </p:cNvSpPr>
          <p:nvPr/>
        </p:nvSpPr>
        <p:spPr>
          <a:xfrm>
            <a:off x="586747" y="1192315"/>
            <a:ext cx="6808316" cy="108095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Winchester Cathedral Swift Project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HAMPSHIRE, the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 UNITED KINGDOM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6997D932-7577-ACF9-B163-BFCEF3A02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277266"/>
            <a:ext cx="5371483" cy="469866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SITUATION: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UK swift decline: 60% over 25 years, continuing at 5% annually (endangered species - IUCN red list)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Main cause: loss of nest sites through renovation and modern building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Hampshire swifts charity : proactive nest site creation to reverse decline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</a:pPr>
            <a:r>
              <a:rPr lang="en-US" sz="1600">
                <a:solidFill>
                  <a:srgbClr val="595959"/>
                </a:solidFill>
              </a:rPr>
              <a:t>Winchester Cathedral, 11th-13th century Grade I listed (highest heritage protection level)</a:t>
            </a:r>
            <a:endParaRPr lang="en-US" sz="1600"/>
          </a:p>
          <a:p>
            <a:pPr marL="285750" indent="-285750">
              <a:lnSpc>
                <a:spcPct val="120000"/>
              </a:lnSpc>
            </a:pPr>
            <a:r>
              <a:rPr lang="en-US" sz="1600">
                <a:solidFill>
                  <a:srgbClr val="595959"/>
                </a:solidFill>
              </a:rPr>
              <a:t>Bell tower suitable for swifts but none present</a:t>
            </a:r>
            <a:endParaRPr lang="en-US" sz="1600"/>
          </a:p>
          <a:p>
            <a:pPr marL="285750" indent="-285750">
              <a:lnSpc>
                <a:spcPct val="120000"/>
              </a:lnSpc>
            </a:pPr>
            <a:r>
              <a:rPr lang="en-US" sz="1600">
                <a:solidFill>
                  <a:srgbClr val="595959"/>
                </a:solidFill>
              </a:rPr>
              <a:t>No renovation crisis, no emergency</a:t>
            </a:r>
            <a:endParaRPr lang="en-US" sz="1600"/>
          </a:p>
          <a:p>
            <a:pPr marL="285750" indent="-285750">
              <a:lnSpc>
                <a:spcPct val="120000"/>
              </a:lnSpc>
            </a:pPr>
            <a:r>
              <a:rPr lang="en-US" sz="1600" dirty="0">
                <a:solidFill>
                  <a:srgbClr val="595959"/>
                </a:solidFill>
              </a:rPr>
              <a:t>Can heritage building become swift habitat without crisis? Will swifts colonize an empty site? How long to establish breeding colony?</a:t>
            </a:r>
            <a:endParaRPr lang="en-US" sz="1600"/>
          </a:p>
          <a:p>
            <a:pPr marL="285750" indent="-285750">
              <a:lnSpc>
                <a:spcPct val="120000"/>
              </a:lnSpc>
            </a:pPr>
            <a:endParaRPr lang="en-US" dirty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6D17DD-993A-D151-4E34-CC479EE39A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352" t="-12" r="2900"/>
          <a:stretch>
            <a:fillRect/>
          </a:stretch>
        </p:blipFill>
        <p:spPr>
          <a:xfrm>
            <a:off x="5360439" y="-810"/>
            <a:ext cx="6836110" cy="685881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B6D22C-9FBC-DE05-4009-86ABEA1EE6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883" t="10898" r="45385" b="5165"/>
          <a:stretch>
            <a:fillRect/>
          </a:stretch>
        </p:blipFill>
        <p:spPr>
          <a:xfrm rot="21060000">
            <a:off x="6370910" y="-132607"/>
            <a:ext cx="2928323" cy="373989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199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23176E-C03B-29F0-ED44-B93E1D141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9E121D2E-5099-B7F4-64FE-9763D35F0F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7BD078-72B3-30F7-4580-03469FC249DE}"/>
              </a:ext>
            </a:extLst>
          </p:cNvPr>
          <p:cNvSpPr txBox="1"/>
          <p:nvPr/>
        </p:nvSpPr>
        <p:spPr>
          <a:xfrm>
            <a:off x="-2" y="-11546"/>
            <a:ext cx="411018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2: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biodiversity was the plan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A7D6970-1A88-5AB1-1676-83B2238076A4}"/>
              </a:ext>
            </a:extLst>
          </p:cNvPr>
          <p:cNvSpPr txBox="1">
            <a:spLocks/>
          </p:cNvSpPr>
          <p:nvPr/>
        </p:nvSpPr>
        <p:spPr>
          <a:xfrm>
            <a:off x="586747" y="1181583"/>
            <a:ext cx="6343292" cy="11024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Winchester Cathedral Swift Project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HAMPSHIRE, the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 UNITED KINGDOM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2B69060E-0622-FB1E-12F7-2618A807B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277266"/>
            <a:ext cx="5120698" cy="469866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METHOD: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£300 grant from Birds on the Brink</a:t>
            </a:r>
          </a:p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August 2020: 20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nest boxes installed in bell tower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Boxes fitted behind louvres, south side of tower</a:t>
            </a:r>
            <a:endParaRPr lang="en-US"/>
          </a:p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May 2021: Acoustic call system activated </a:t>
            </a:r>
            <a:endParaRPr lang="en-US"/>
          </a:p>
          <a:p>
            <a:pPr>
              <a:lnSpc>
                <a:spcPct val="110000"/>
              </a:lnSpc>
              <a:buFont typeface="Arial"/>
            </a:pPr>
            <a:r>
              <a:rPr lang="en-US" sz="1600">
                <a:solidFill>
                  <a:srgbClr val="595959"/>
                </a:solidFill>
              </a:rPr>
              <a:t>Plays swift duets 3× daily (morning, noon, evening)</a:t>
            </a:r>
            <a:endParaRPr lang="en-US"/>
          </a:p>
          <a:p>
            <a:pPr>
              <a:lnSpc>
                <a:spcPct val="110000"/>
              </a:lnSpc>
              <a:buFont typeface="Arial"/>
            </a:pPr>
            <a:r>
              <a:rPr lang="en-US" sz="1600">
                <a:solidFill>
                  <a:srgbClr val="595959"/>
                </a:solidFill>
              </a:rPr>
              <a:t>Attracts prospecting birds searching for nest sites</a:t>
            </a:r>
            <a:endParaRPr lang="en-US"/>
          </a:p>
          <a:p>
            <a:pPr>
              <a:lnSpc>
                <a:spcPct val="110000"/>
              </a:lnSpc>
              <a:buFont typeface="Arial"/>
            </a:pPr>
            <a:r>
              <a:rPr lang="en-US" sz="1600" dirty="0">
                <a:solidFill>
                  <a:srgbClr val="595959"/>
                </a:solidFill>
              </a:rPr>
              <a:t>Annual November inspections to monitor occupancy</a:t>
            </a:r>
            <a:endParaRPr lang="en-US" dirty="0"/>
          </a:p>
          <a:p>
            <a:pPr>
              <a:buFont typeface="Arial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</a:pPr>
            <a:endParaRPr lang="en-US" dirty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8857D1-EFF0-27A6-E24F-85041E30C40F}"/>
              </a:ext>
            </a:extLst>
          </p:cNvPr>
          <p:cNvSpPr txBox="1"/>
          <p:nvPr/>
        </p:nvSpPr>
        <p:spPr>
          <a:xfrm>
            <a:off x="688096" y="5841140"/>
            <a:ext cx="4928885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PARTNERSHIP: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Lead organization:</a:t>
            </a: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Hampshire Swifts 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Funding:</a:t>
            </a: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Birds on the Brink 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Heritage partner:</a:t>
            </a: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Winchester Cathedral 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Technical delivery:</a:t>
            </a: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Hampshire Swifts team 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Cathedral liaison: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Verger Ian + Cathedral staff (facilitate annual inspections)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8D0F6E-F826-D0E2-A11E-C8F4CD21A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146" y="164033"/>
            <a:ext cx="5324113" cy="34144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BE7DD-F722-D866-1DB2-CDAC33B2D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5611" y="3655671"/>
            <a:ext cx="2497689" cy="31637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556F0E-DA8E-2311-11B2-E7F413E028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44" t="-136" r="-365" b="3807"/>
          <a:stretch>
            <a:fillRect/>
          </a:stretch>
        </p:blipFill>
        <p:spPr>
          <a:xfrm>
            <a:off x="6694892" y="3656023"/>
            <a:ext cx="2733646" cy="316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45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4DE32C-C287-BAB2-4EA1-78B2D0CE3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6741BE81-5F9E-B752-DD64-F3368FAB5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98013-4F10-0E08-C3B9-0EF85D341FF9}"/>
              </a:ext>
            </a:extLst>
          </p:cNvPr>
          <p:cNvSpPr txBox="1"/>
          <p:nvPr/>
        </p:nvSpPr>
        <p:spPr>
          <a:xfrm>
            <a:off x="-2" y="-11546"/>
            <a:ext cx="411018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2: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biodiversity was the plan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5107129-C576-C1CC-C733-0EB77DA3C6B5}"/>
              </a:ext>
            </a:extLst>
          </p:cNvPr>
          <p:cNvSpPr txBox="1">
            <a:spLocks/>
          </p:cNvSpPr>
          <p:nvPr/>
        </p:nvSpPr>
        <p:spPr>
          <a:xfrm>
            <a:off x="586747" y="1181583"/>
            <a:ext cx="5986406" cy="11024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Winchester Cathedral Swift Project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HAMPSHIRE, the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 UNITED KINGDOM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483E9178-AD8D-CCB9-8183-595B3D81F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8" y="2277266"/>
            <a:ext cx="5873052" cy="458291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IMPACT: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2020: 0 pairs (baseline) </a:t>
            </a:r>
          </a:p>
          <a:p>
            <a:pPr>
              <a:lnSpc>
                <a:spcPct val="11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2024</a:t>
            </a: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: 16 pairs bred </a:t>
            </a: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(80% occupancy)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Cathedral project is flagship of broader Winchester campaign with 500+ boxes city-wide (31% population increase 2018-2024)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Cathedral success became replication model for churches across Hampshire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Hampshire Swifts runs public swift walks, talks, and volunteer monitoring network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Charity monitors planning applications and advocates for swift bricks in new developments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Arial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</a:pPr>
            <a:endParaRPr lang="en-US" dirty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rgbClr val="595959"/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 descr="Adult Common Swift looking out of a Model 30 Swift box. Photo: © Pauline Weeks">
            <a:extLst>
              <a:ext uri="{FF2B5EF4-FFF2-40B4-BE49-F238E27FC236}">
                <a16:creationId xmlns:a16="http://schemas.microsoft.com/office/drawing/2014/main" id="{1EE238A7-31FE-A656-0262-260222FF6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66" y="3472405"/>
            <a:ext cx="5661436" cy="3289140"/>
          </a:xfrm>
          <a:prstGeom prst="rect">
            <a:avLst/>
          </a:prstGeom>
        </p:spPr>
      </p:pic>
      <p:pic>
        <p:nvPicPr>
          <p:cNvPr id="6" name="Picture 5" descr="Five new Swift nest boxes installed in June 2023.">
            <a:extLst>
              <a:ext uri="{FF2B5EF4-FFF2-40B4-BE49-F238E27FC236}">
                <a16:creationId xmlns:a16="http://schemas.microsoft.com/office/drawing/2014/main" id="{52F796D3-4ABD-6EEF-EBE7-4D321F1FEB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897" t="317" r="-121" b="-1717"/>
          <a:stretch>
            <a:fillRect/>
          </a:stretch>
        </p:blipFill>
        <p:spPr>
          <a:xfrm>
            <a:off x="10103559" y="109694"/>
            <a:ext cx="2014016" cy="3368774"/>
          </a:xfrm>
          <a:prstGeom prst="rect">
            <a:avLst/>
          </a:prstGeom>
        </p:spPr>
      </p:pic>
      <p:pic>
        <p:nvPicPr>
          <p:cNvPr id="7" name="Picture 6" descr="Species in the Spotlight: Swifts">
            <a:extLst>
              <a:ext uri="{FF2B5EF4-FFF2-40B4-BE49-F238E27FC236}">
                <a16:creationId xmlns:a16="http://schemas.microsoft.com/office/drawing/2014/main" id="{9EFDD5D7-FD91-5B3A-23FB-855C8D8F80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67" t="322" r="16892" b="-1395"/>
          <a:stretch>
            <a:fillRect/>
          </a:stretch>
        </p:blipFill>
        <p:spPr>
          <a:xfrm>
            <a:off x="6457966" y="109694"/>
            <a:ext cx="3513623" cy="336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71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A499D7-1405-66AD-9731-34CA6E441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60BA41EC-FD41-1702-3AA9-31957F958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F85834E-3EEB-85AA-149B-2985999D3C4F}"/>
              </a:ext>
            </a:extLst>
          </p:cNvPr>
          <p:cNvSpPr txBox="1">
            <a:spLocks/>
          </p:cNvSpPr>
          <p:nvPr/>
        </p:nvSpPr>
        <p:spPr>
          <a:xfrm>
            <a:off x="4860413" y="2551254"/>
            <a:ext cx="10172583" cy="11024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Lato"/>
                <a:cs typeface="Lato"/>
              </a:rPr>
              <a:t>THANK YOU!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D8EF54-126A-DCC3-FD85-66C17AFB1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7" y="801442"/>
            <a:ext cx="4047185" cy="607077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2AE018-76EB-4B2A-D6E8-0DFD6C809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" t="20000" b="3331"/>
          <a:stretch>
            <a:fillRect/>
          </a:stretch>
        </p:blipFill>
        <p:spPr>
          <a:xfrm flipH="1">
            <a:off x="6934402" y="4067576"/>
            <a:ext cx="5265782" cy="279766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0926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5A724DD-BA58-456A-9B27-F8781305D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E2BC33-F8B8-4768-AE46-E7CF6E3D7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7FC109-771B-BEBC-4009-2C1B4463B7F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l="20280" r="20831" b="-1"/>
          <a:stretch>
            <a:fillRect/>
          </a:stretch>
        </p:blipFill>
        <p:spPr>
          <a:xfrm>
            <a:off x="6096020" y="-1842"/>
            <a:ext cx="6095980" cy="685799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EEAB08-E8AC-9AA1-C3AD-9E4A84B53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93" y="67372"/>
            <a:ext cx="3169789" cy="2576764"/>
          </a:xfrm>
        </p:spPr>
        <p:txBody>
          <a:bodyPr anchor="ctr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THE DILEMMA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FF7437-71CF-FF64-9087-B1202D028A3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8000"/>
          </a:blip>
          <a:srcRect l="25481" t="-37" r="16586" b="-323"/>
          <a:stretch>
            <a:fillRect/>
          </a:stretch>
        </p:blipFill>
        <p:spPr>
          <a:xfrm>
            <a:off x="0" y="-12280"/>
            <a:ext cx="5927664" cy="6880077"/>
          </a:xfrm>
          <a:prstGeom prst="rect">
            <a:avLst/>
          </a:prstGeom>
          <a:ln>
            <a:noFill/>
          </a:ln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B23E23F-797E-996A-2360-773C38270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99" y="5050775"/>
            <a:ext cx="4048666" cy="52485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/>
              <a:t>PRICELESS HERITAGE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8E13A44-D458-CED4-3279-265EAEB64A8F}"/>
              </a:ext>
            </a:extLst>
          </p:cNvPr>
          <p:cNvSpPr txBox="1">
            <a:spLocks/>
          </p:cNvSpPr>
          <p:nvPr/>
        </p:nvSpPr>
        <p:spPr>
          <a:xfrm>
            <a:off x="9139937" y="5054447"/>
            <a:ext cx="3047705" cy="528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7432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18288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6344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0080" indent="-18288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rgbClr val="FFFFFF"/>
                </a:solidFill>
              </a:rPr>
              <a:t>PROTECTED SPECIES</a:t>
            </a:r>
            <a:endParaRPr lang="en-US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8A46AB92-769E-94E7-633B-B03574E30BD6}"/>
              </a:ext>
            </a:extLst>
          </p:cNvPr>
          <p:cNvSpPr txBox="1">
            <a:spLocks/>
          </p:cNvSpPr>
          <p:nvPr/>
        </p:nvSpPr>
        <p:spPr>
          <a:xfrm>
            <a:off x="4056457" y="6213105"/>
            <a:ext cx="5177129" cy="528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7432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SzPct val="8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18288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6344" indent="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0080" indent="-18288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/>
              <a:t>OBSTACLE...OR OPPORTUNITY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9936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D251CC-48AC-4841-996C-EC74966C3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676" y="0"/>
            <a:ext cx="896653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4B2C1F-E441-1F59-4D9E-3B4CD1237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" y="1139390"/>
            <a:ext cx="7891886" cy="857559"/>
          </a:xfrm>
        </p:spPr>
        <p:txBody>
          <a:bodyPr/>
          <a:lstStyle/>
          <a:p>
            <a:r>
              <a:rPr lang="en-US" sz="250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From Conflict to Collaboration:</a:t>
            </a:r>
            <a:br>
              <a:rPr lang="en-US" sz="2500" dirty="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</a:br>
            <a:r>
              <a:rPr lang="en-US" sz="250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Four European Stories</a:t>
            </a:r>
            <a:endParaRPr lang="en-US" sz="250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84224F-8702-3509-CEC9-88A3D162CA1B}"/>
              </a:ext>
            </a:extLst>
          </p:cNvPr>
          <p:cNvSpPr txBox="1"/>
          <p:nvPr/>
        </p:nvSpPr>
        <p:spPr>
          <a:xfrm>
            <a:off x="292274" y="5187862"/>
            <a:ext cx="5229615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1: </a:t>
            </a:r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When obstacles became assets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2: </a:t>
            </a:r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When biodiversity was the plan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6DFC37-0C2D-5EF5-D36B-BD39CE6FF5D9}"/>
              </a:ext>
            </a:extLst>
          </p:cNvPr>
          <p:cNvSpPr txBox="1"/>
          <p:nvPr/>
        </p:nvSpPr>
        <p:spPr>
          <a:xfrm>
            <a:off x="6091795" y="4263777"/>
            <a:ext cx="292288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Netherlands</a:t>
            </a:r>
          </a:p>
          <a:p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 Waardenburg </a:t>
            </a:r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Castle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39A5B3-2155-FCD5-84C2-7002A9BB1622}"/>
              </a:ext>
            </a:extLst>
          </p:cNvPr>
          <p:cNvSpPr txBox="1"/>
          <p:nvPr/>
        </p:nvSpPr>
        <p:spPr>
          <a:xfrm>
            <a:off x="8628316" y="3668790"/>
            <a:ext cx="292288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Poland</a:t>
            </a: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 PODKOWIEC+ Churches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algn="l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57A41F-1EE6-A518-9354-6B8F079BBE71}"/>
              </a:ext>
            </a:extLst>
          </p:cNvPr>
          <p:cNvSpPr txBox="1"/>
          <p:nvPr/>
        </p:nvSpPr>
        <p:spPr>
          <a:xfrm>
            <a:off x="3356946" y="2082159"/>
            <a:ext cx="377882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United Kingdom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1:The Bats in Churches Project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7C3812-CBCA-5870-1045-F0453B76CC5A}"/>
              </a:ext>
            </a:extLst>
          </p:cNvPr>
          <p:cNvSpPr txBox="1"/>
          <p:nvPr/>
        </p:nvSpPr>
        <p:spPr>
          <a:xfrm>
            <a:off x="1634620" y="3668787"/>
            <a:ext cx="42485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United Kingdom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 2:Winchester Cathedral Swift Project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>
                <a:ea typeface="+mn-lt"/>
                <a:cs typeface="+mn-lt"/>
              </a:rPr>
              <a:t>County Mayo (Ireland)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9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D7DD8518-4289-43CE-9E36-8E7E0D7DDF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A4751D-257D-74B8-88BA-718FD912C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7" y="1143001"/>
            <a:ext cx="8957241" cy="11410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WAARDENBURG Castle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netherlands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37F434D5-1B40-E1AE-8799-7E5322C28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3021697"/>
            <a:ext cx="4548670" cy="38363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CHALLENGE: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800-year-old castle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€4 million restoration (2007-2009)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80 swifts nesting under old roof tiles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New roof would mean no nesting space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FC16360-2909-68AD-35F7-BF0B87634E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633" r="27117"/>
          <a:stretch>
            <a:fillRect/>
          </a:stretch>
        </p:blipFill>
        <p:spPr>
          <a:xfrm>
            <a:off x="6466785" y="1298925"/>
            <a:ext cx="5426241" cy="5426241"/>
          </a:xfrm>
          <a:custGeom>
            <a:avLst/>
            <a:gdLst/>
            <a:ahLst/>
            <a:cxnLst/>
            <a:rect l="l" t="t" r="r" b="b"/>
            <a:pathLst>
              <a:path w="4629606" h="4629606">
                <a:moveTo>
                  <a:pt x="2314803" y="0"/>
                </a:moveTo>
                <a:cubicBezTo>
                  <a:pt x="3593233" y="0"/>
                  <a:pt x="4629606" y="1036373"/>
                  <a:pt x="4629606" y="2314803"/>
                </a:cubicBezTo>
                <a:cubicBezTo>
                  <a:pt x="4629606" y="3593233"/>
                  <a:pt x="3593233" y="4629606"/>
                  <a:pt x="2314803" y="4629606"/>
                </a:cubicBezTo>
                <a:cubicBezTo>
                  <a:pt x="1036373" y="4629606"/>
                  <a:pt x="0" y="3593233"/>
                  <a:pt x="0" y="2314803"/>
                </a:cubicBezTo>
                <a:cubicBezTo>
                  <a:pt x="0" y="1036373"/>
                  <a:pt x="1036373" y="0"/>
                  <a:pt x="2314803" y="0"/>
                </a:cubicBez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7BF0F8-FCE4-4920-739B-3AC62EA83E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5874" t="-15222" r="4545" b="-2576"/>
          <a:stretch>
            <a:fillRect/>
          </a:stretch>
        </p:blipFill>
        <p:spPr>
          <a:xfrm>
            <a:off x="2309092" y="170873"/>
            <a:ext cx="4013907" cy="58847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4932258-6942-594F-2F9F-796A2C0801D7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</p:spTree>
    <p:extLst>
      <p:ext uri="{BB962C8B-B14F-4D97-AF65-F5344CB8AC3E}">
        <p14:creationId xmlns:p14="http://schemas.microsoft.com/office/powerpoint/2010/main" val="3993658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E33D82-7DC5-E257-BD17-92BF4DB02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9184DF83-39E6-4BDC-9E23-17F25AB44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F6C97F-20CF-A0AA-BDFA-C9026857ED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99" b="21347"/>
          <a:stretch>
            <a:fillRect/>
          </a:stretch>
        </p:blipFill>
        <p:spPr>
          <a:xfrm>
            <a:off x="6096000" y="10"/>
            <a:ext cx="6096000" cy="34405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988992-0580-29F1-5AF4-743FAB500A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47" t="17768" r="947" b="14806"/>
          <a:stretch>
            <a:fillRect/>
          </a:stretch>
        </p:blipFill>
        <p:spPr>
          <a:xfrm>
            <a:off x="6096000" y="3440555"/>
            <a:ext cx="6096011" cy="34115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B7297F-59BF-6F79-2EA5-8A9C8A1C6D02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FC7F1D2-DABB-3DDD-5DBB-4186CC15FBF1}"/>
              </a:ext>
            </a:extLst>
          </p:cNvPr>
          <p:cNvSpPr txBox="1">
            <a:spLocks/>
          </p:cNvSpPr>
          <p:nvPr/>
        </p:nvSpPr>
        <p:spPr>
          <a:xfrm>
            <a:off x="586747" y="1143001"/>
            <a:ext cx="8957241" cy="1141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WAARDENBURG Castle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netherlands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481E3EA8-A14F-C9A0-D748-ACC159613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500836"/>
            <a:ext cx="5206760" cy="38363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response: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€71,000 raised specifically for swifts by 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Geldersch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Landschap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&amp;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Kasteelen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(the heritage organization that owns the castle)</a:t>
            </a: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Roof work delayed until after breeding season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121 custom nest boxes built into attic spaces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Designed by swift specialists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Zwaluwen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Adviesbureau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07B4F7-964F-4415-A9C6-703BFBD2F21F}"/>
              </a:ext>
            </a:extLst>
          </p:cNvPr>
          <p:cNvSpPr txBox="1"/>
          <p:nvPr/>
        </p:nvSpPr>
        <p:spPr>
          <a:xfrm>
            <a:off x="588380" y="6153874"/>
            <a:ext cx="487101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PARTNERSHIP: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Owner &amp; fundraise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r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Geldersch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Landschap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&amp;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Kasteelen</a:t>
            </a:r>
            <a:endParaRPr lang="en-US" sz="1000" dirty="0" err="1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Technical design: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Zwaluwen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Adviesbureau</a:t>
            </a:r>
            <a:endParaRPr lang="en-US" sz="1000" dirty="0" err="1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Monitoring: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IVN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Oisterwijk</a:t>
            </a:r>
            <a:endParaRPr lang="en-US" sz="1000" dirty="0" err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75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CE284B-814D-CA1E-8BC9-9AD393CEC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E0577F2F-4B5E-91E2-735F-8BA22631E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C51209-877F-460E-EC80-DE5EF48850D6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543F821C-6970-8D0A-6DFC-E4C78BF5DCF9}"/>
              </a:ext>
            </a:extLst>
          </p:cNvPr>
          <p:cNvSpPr txBox="1">
            <a:spLocks/>
          </p:cNvSpPr>
          <p:nvPr/>
        </p:nvSpPr>
        <p:spPr>
          <a:xfrm>
            <a:off x="586747" y="1143001"/>
            <a:ext cx="8957241" cy="1141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WAARDENBURG Castle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netherlands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33BAE735-C8A2-2C08-3508-AD6A4B6DE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3021697"/>
            <a:ext cx="6234305" cy="38363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result: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96 boxes occupied (2018)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~160 young swifts raised annually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Annual monitoring program (10+ years)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Educational livestream for the public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colony is thriving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The castle hosts birdwatching events, attracting even more visitor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C167D8-ED9A-DEEC-1454-B11130D22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229" y="3301999"/>
            <a:ext cx="4824268" cy="3556001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F3612B-3355-0276-F658-F204034F3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593" y="-11546"/>
            <a:ext cx="5551631" cy="3313546"/>
          </a:xfrm>
          <a:prstGeom prst="rect">
            <a:avLst/>
          </a:prstGeom>
        </p:spPr>
      </p:pic>
      <p:pic>
        <p:nvPicPr>
          <p:cNvPr id="11" name="Picture 10" descr="Home — Locus developments - project Swift birds - Live cams">
            <a:extLst>
              <a:ext uri="{FF2B5EF4-FFF2-40B4-BE49-F238E27FC236}">
                <a16:creationId xmlns:a16="http://schemas.microsoft.com/office/drawing/2014/main" id="{4E143985-FD8C-935E-B9A9-ED9305861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764" y="2530506"/>
            <a:ext cx="3609109" cy="214335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91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77C493-5632-91F7-BAEB-DFAF00947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7823B-31A3-7C3F-95B5-E9C4AAD6F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" y="1191582"/>
            <a:ext cx="5042215" cy="857559"/>
          </a:xfrm>
        </p:spPr>
        <p:txBody>
          <a:bodyPr/>
          <a:lstStyle/>
          <a:p>
            <a:r>
              <a:rPr lang="en-US" sz="2500">
                <a:solidFill>
                  <a:schemeClr val="bg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From THE NETHERLANDS TO POLAND</a:t>
            </a:r>
            <a:endParaRPr lang="en-US" sz="250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8163EC-95FB-FD96-E4F6-C7EBB1063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031" y="0"/>
            <a:ext cx="8966537" cy="6858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FF4ABC-1D35-E9F6-BCF1-22874D684172}"/>
              </a:ext>
            </a:extLst>
          </p:cNvPr>
          <p:cNvSpPr txBox="1"/>
          <p:nvPr/>
        </p:nvSpPr>
        <p:spPr>
          <a:xfrm>
            <a:off x="8628316" y="3668790"/>
            <a:ext cx="292288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Poland</a:t>
            </a: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 PODKOWIEC+ Churches</a:t>
            </a:r>
            <a:endParaRPr lang="en-US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algn="l"/>
            <a:endParaRPr lang="en-US" dirty="0"/>
          </a:p>
        </p:txBody>
      </p:sp>
      <p:sp>
        <p:nvSpPr>
          <p:cNvPr id="10" name="Arrow: Curved Down 9">
            <a:extLst>
              <a:ext uri="{FF2B5EF4-FFF2-40B4-BE49-F238E27FC236}">
                <a16:creationId xmlns:a16="http://schemas.microsoft.com/office/drawing/2014/main" id="{FE30ECEE-04E2-D6B3-B882-BB5A746D44A4}"/>
              </a:ext>
            </a:extLst>
          </p:cNvPr>
          <p:cNvSpPr/>
          <p:nvPr/>
        </p:nvSpPr>
        <p:spPr>
          <a:xfrm>
            <a:off x="6780832" y="3289139"/>
            <a:ext cx="1466127" cy="540151"/>
          </a:xfrm>
          <a:prstGeom prst="curvedDownArrow">
            <a:avLst/>
          </a:prstGeom>
          <a:effectLst>
            <a:outerShdw blurRad="63500" dist="38100" dir="2700000">
              <a:srgbClr val="000000">
                <a:alpha val="7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F982FE-C217-D363-6DBC-4ABA663E1BAC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bg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</p:spTree>
    <p:extLst>
      <p:ext uri="{BB962C8B-B14F-4D97-AF65-F5344CB8AC3E}">
        <p14:creationId xmlns:p14="http://schemas.microsoft.com/office/powerpoint/2010/main" val="2404570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54AD2D-A0DA-A1FC-36B6-A485C4A11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D18A2231-8BDF-735C-90F6-10B6EFB9E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0A9513-83E6-2096-78C3-060C61077214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976FD3C-60F6-3B80-DE65-DFAC5F4A9637}"/>
              </a:ext>
            </a:extLst>
          </p:cNvPr>
          <p:cNvSpPr txBox="1">
            <a:spLocks/>
          </p:cNvSpPr>
          <p:nvPr/>
        </p:nvSpPr>
        <p:spPr>
          <a:xfrm>
            <a:off x="586747" y="1143001"/>
            <a:ext cx="8957241" cy="1141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PODKOWIEC+ </a:t>
            </a:r>
            <a:r>
              <a:rPr lang="en-US" sz="25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ChurcheS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POLAND</a:t>
            </a: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66CC998A-6F1E-38F4-E2CF-3F05FE746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3021697"/>
            <a:ext cx="4922508" cy="38363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CHALLENGE: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9 historic buildings including churches and a historic lime kiln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Roofs failing after decades of neglect</a:t>
            </a:r>
            <a:endParaRPr lang="en-US"/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Massive bat colonies (lesser horseshoe, greater mouse-eared)</a:t>
            </a:r>
            <a:endParaRPr lang="en-US"/>
          </a:p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Urgent question: How to save both heritage AND protected species?</a:t>
            </a:r>
            <a:endParaRPr lang="en-US"/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DF7D22E-2C08-50F5-A19C-BBFF540C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837" y="-11515"/>
            <a:ext cx="3582728" cy="2810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BB923F-5AB3-0D36-9C1B-7222A6522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684" y="4691000"/>
            <a:ext cx="5883796" cy="2076936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0033FB-EBC2-02A3-B6F1-F12B6FF0E2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99506" y="753078"/>
            <a:ext cx="4709088" cy="37892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B5AFC1C-2A62-1AF0-48F1-AA734B103E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4931" y="290632"/>
            <a:ext cx="2869679" cy="425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81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E49530-2B64-FC8C-3C2B-BC3C5452D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B130E321-7451-2AEC-1E12-4F18BE886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BBFAE7-FB32-E7E0-453E-96D22D86DC0E}"/>
              </a:ext>
            </a:extLst>
          </p:cNvPr>
          <p:cNvSpPr txBox="1"/>
          <p:nvPr/>
        </p:nvSpPr>
        <p:spPr>
          <a:xfrm>
            <a:off x="-2" y="-11546"/>
            <a:ext cx="4110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Part 1: 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When obstacles became assets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535DE47-4BC5-493B-DD71-B314C45E06BF}"/>
              </a:ext>
            </a:extLst>
          </p:cNvPr>
          <p:cNvSpPr txBox="1">
            <a:spLocks/>
          </p:cNvSpPr>
          <p:nvPr/>
        </p:nvSpPr>
        <p:spPr>
          <a:xfrm>
            <a:off x="586747" y="1143001"/>
            <a:ext cx="8957241" cy="1141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2800" b="1" kern="1200" cap="all" spc="6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PODKOWIEC+ </a:t>
            </a:r>
            <a:r>
              <a:rPr lang="en-US" sz="25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j-lt"/>
                <a:cs typeface="+mj-lt"/>
              </a:rPr>
              <a:t>ChurcheS</a:t>
            </a:r>
            <a:b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POLAND</a:t>
            </a:r>
          </a:p>
        </p:txBody>
      </p:sp>
      <p:sp>
        <p:nvSpPr>
          <p:cNvPr id="26" name="Content Placeholder 64">
            <a:extLst>
              <a:ext uri="{FF2B5EF4-FFF2-40B4-BE49-F238E27FC236}">
                <a16:creationId xmlns:a16="http://schemas.microsoft.com/office/drawing/2014/main" id="{D5899BEA-87B9-9F6C-5282-D455EEF66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7" y="2385091"/>
            <a:ext cx="5655571" cy="347941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000" b="1" cap="all" dirty="0">
                <a:latin typeface="Trade Gothic Next Cond"/>
                <a:ea typeface="+mn-lt"/>
                <a:cs typeface="+mn-lt"/>
              </a:rPr>
              <a:t> </a:t>
            </a:r>
            <a:r>
              <a:rPr lang="en-US" sz="20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THE </a:t>
            </a:r>
            <a:r>
              <a:rPr lang="en-US" sz="2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Trade Gothic Next Cond"/>
                <a:ea typeface="+mn-lt"/>
                <a:cs typeface="+mn-lt"/>
              </a:rPr>
              <a:t>response: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Trade Gothic Next Cond"/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Total budget: €3.4 million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EU LIFE+: €1.7M (50%)</a:t>
            </a:r>
            <a:endParaRPr lang="en-US"/>
          </a:p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Polish National Fund + private co-financing: €1.7M</a:t>
            </a:r>
            <a:endParaRPr lang="en-US"/>
          </a:p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9 buildings with complete roof restoration</a:t>
            </a:r>
            <a:endParaRPr lang="en-US"/>
          </a:p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Guano collection platforms installed under roosts</a:t>
            </a:r>
            <a:endParaRPr lang="en-US"/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Work scheduled during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winter to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minimize disturbance to colonies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627E28-3C18-646E-55C1-47E58D6FF301}"/>
              </a:ext>
            </a:extLst>
          </p:cNvPr>
          <p:cNvSpPr txBox="1"/>
          <p:nvPr/>
        </p:nvSpPr>
        <p:spPr>
          <a:xfrm>
            <a:off x="588380" y="5845215"/>
            <a:ext cx="565230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PARTNERSHIP: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a typeface="+mn-lt"/>
              <a:cs typeface="+mn-lt"/>
            </a:endParaRPr>
          </a:p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Lead organization: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Polskie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Towarzystwo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Przyjaciół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Przyrody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"pro Natura"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EU funding: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LIFE+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Programme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(€1.7M)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Polish national funding: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National Fund for Environmental Protection and Water Management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</a:t>
            </a: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Private co-financing: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PPMD (Road Materials Production Enterprise Rzeszów)</a:t>
            </a:r>
            <a:b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</a:b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Technical partner: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+mn-lt"/>
                <a:cs typeface="+mn-lt"/>
              </a:rPr>
              <a:t> Vincent Wildlife Trust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87BA5-E536-668C-7CF9-90A894FE0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698" y="69930"/>
            <a:ext cx="5379817" cy="35061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D2A489-DA86-4F7E-BF59-6DE80C1FD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493" y="3216677"/>
            <a:ext cx="5372582" cy="355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91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PortalVTI">
  <a:themeElements>
    <a:clrScheme name="Earth">
      <a:dk1>
        <a:sysClr val="windowText" lastClr="000000"/>
      </a:dk1>
      <a:lt1>
        <a:sysClr val="window" lastClr="FFFFFF"/>
      </a:lt1>
      <a:dk2>
        <a:srgbClr val="051618"/>
      </a:dk2>
      <a:lt2>
        <a:srgbClr val="E8E8DF"/>
      </a:lt2>
      <a:accent1>
        <a:srgbClr val="2D714C"/>
      </a:accent1>
      <a:accent2>
        <a:srgbClr val="1F7985"/>
      </a:accent2>
      <a:accent3>
        <a:srgbClr val="0D6756"/>
      </a:accent3>
      <a:accent4>
        <a:srgbClr val="40945E"/>
      </a:accent4>
      <a:accent5>
        <a:srgbClr val="389896"/>
      </a:accent5>
      <a:accent6>
        <a:srgbClr val="64924A"/>
      </a:accent6>
      <a:hlink>
        <a:srgbClr val="1F855C"/>
      </a:hlink>
      <a:folHlink>
        <a:srgbClr val="227390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0E0D5035-C7F2-4607-91F4-D5D5F886A15A}" vid="{EAFF3D8B-AC13-4E90-80A9-182200FBC86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8ccfe7-c05d-4eab-907f-55c191f2b0fd">
      <Terms xmlns="http://schemas.microsoft.com/office/infopath/2007/PartnerControls"/>
    </lcf76f155ced4ddcb4097134ff3c332f>
    <lezing xmlns="b78ccfe7-c05d-4eab-907f-55c191f2b0f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715EE432425C4180C922652119B02A" ma:contentTypeVersion="13" ma:contentTypeDescription="Een nieuw document maken." ma:contentTypeScope="" ma:versionID="ed55e41e26fc55f3319197b62b1e16bc">
  <xsd:schema xmlns:xsd="http://www.w3.org/2001/XMLSchema" xmlns:xs="http://www.w3.org/2001/XMLSchema" xmlns:p="http://schemas.microsoft.com/office/2006/metadata/properties" xmlns:ns2="b78ccfe7-c05d-4eab-907f-55c191f2b0fd" targetNamespace="http://schemas.microsoft.com/office/2006/metadata/properties" ma:root="true" ma:fieldsID="bf0ac5b93c5b9ad2e436594e1e3bae49" ns2:_="">
    <xsd:import namespace="b78ccfe7-c05d-4eab-907f-55c191f2b0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Location" minOccurs="0"/>
                <xsd:element ref="ns2:MediaServiceOCR" minOccurs="0"/>
                <xsd:element ref="ns2:MediaServiceBillingMetadata" minOccurs="0"/>
                <xsd:element ref="ns2:MediaLengthInSeconds" minOccurs="0"/>
                <xsd:element ref="ns2:lez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ccfe7-c05d-4eab-907f-55c191f2b0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2717ba52-0870-4c30-87cd-4d14508886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8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ezing" ma:index="20" nillable="true" ma:displayName="lezing" ma:format="Dropdown" ma:internalName="lezing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28A1D4-5195-49F9-86D2-A75AC8EB676F}">
  <ds:schemaRefs>
    <ds:schemaRef ds:uri="http://schemas.microsoft.com/office/2006/metadata/properties"/>
    <ds:schemaRef ds:uri="http://schemas.microsoft.com/office/infopath/2007/PartnerControls"/>
    <ds:schemaRef ds:uri="b78ccfe7-c05d-4eab-907f-55c191f2b0fd"/>
  </ds:schemaRefs>
</ds:datastoreItem>
</file>

<file path=customXml/itemProps2.xml><?xml version="1.0" encoding="utf-8"?>
<ds:datastoreItem xmlns:ds="http://schemas.openxmlformats.org/officeDocument/2006/customXml" ds:itemID="{2E7758A3-182B-46FF-8DE8-90F70391EE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C87740-0478-4308-95CD-45E8736F702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Breedbeeld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PortalVTI</vt:lpstr>
      <vt:lpstr>Building with Bats and Birds  Proactive Biodiversity Integration in European Heritage Restoration </vt:lpstr>
      <vt:lpstr>THE DILEMMA</vt:lpstr>
      <vt:lpstr>From Conflict to Collaboration: Four European Stories</vt:lpstr>
      <vt:lpstr>WAARDENBURG Castle the netherlands</vt:lpstr>
      <vt:lpstr>PowerPoint-presentatie</vt:lpstr>
      <vt:lpstr>PowerPoint-presentatie</vt:lpstr>
      <vt:lpstr>From THE NETHERLANDS TO POLAND</vt:lpstr>
      <vt:lpstr>PowerPoint-presentatie</vt:lpstr>
      <vt:lpstr>PowerPoint-presentatie</vt:lpstr>
      <vt:lpstr>PowerPoint-presentatie</vt:lpstr>
      <vt:lpstr>From POLAND TO THE UNITED KINGDOM</vt:lpstr>
      <vt:lpstr>THE BATS IN CHURCHES PROJECT the UNITED KINGDOM</vt:lpstr>
      <vt:lpstr>THE BATS IN CHURCHES PROJECT the UNITED KINGDOM</vt:lpstr>
      <vt:lpstr>THE BATS IN CHURCHES PROJECT the UNITED KINGDOM</vt:lpstr>
      <vt:lpstr>THE UNITED KINGDOM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1996</cp:revision>
  <dcterms:created xsi:type="dcterms:W3CDTF">2026-03-28T13:33:17Z</dcterms:created>
  <dcterms:modified xsi:type="dcterms:W3CDTF">2026-04-20T11:49:33Z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0x010100E0715EE432425C4180C922652119B02A</vt:lpwstr>
  </property>
  <property fmtid="{D5CDD505-2E9C-101B-9397-08002B2CF9AE}" pid="3" name="MediaServiceImageTags">
    <vt:lpwstr/>
  </property>
</Properties>
</file>