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95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1776" y="-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99F4B-E1AA-4BD5-BBB3-ECFC549F4789}" type="datetimeFigureOut">
              <a:rPr lang="nl-BE" smtClean="0"/>
              <a:t>26/10/2020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87E1-FD07-413E-A2E6-718D0D71247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30525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99F4B-E1AA-4BD5-BBB3-ECFC549F4789}" type="datetimeFigureOut">
              <a:rPr lang="nl-BE" smtClean="0"/>
              <a:t>26/10/2020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87E1-FD07-413E-A2E6-718D0D71247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30262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99F4B-E1AA-4BD5-BBB3-ECFC549F4789}" type="datetimeFigureOut">
              <a:rPr lang="nl-BE" smtClean="0"/>
              <a:t>26/10/2020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87E1-FD07-413E-A2E6-718D0D71247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05846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99F4B-E1AA-4BD5-BBB3-ECFC549F4789}" type="datetimeFigureOut">
              <a:rPr lang="nl-BE" smtClean="0"/>
              <a:t>26/10/2020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87E1-FD07-413E-A2E6-718D0D71247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23459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99F4B-E1AA-4BD5-BBB3-ECFC549F4789}" type="datetimeFigureOut">
              <a:rPr lang="nl-BE" smtClean="0"/>
              <a:t>26/10/2020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87E1-FD07-413E-A2E6-718D0D71247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66735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99F4B-E1AA-4BD5-BBB3-ECFC549F4789}" type="datetimeFigureOut">
              <a:rPr lang="nl-BE" smtClean="0"/>
              <a:t>26/10/2020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87E1-FD07-413E-A2E6-718D0D71247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58372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99F4B-E1AA-4BD5-BBB3-ECFC549F4789}" type="datetimeFigureOut">
              <a:rPr lang="nl-BE" smtClean="0"/>
              <a:t>26/10/2020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87E1-FD07-413E-A2E6-718D0D71247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0614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99F4B-E1AA-4BD5-BBB3-ECFC549F4789}" type="datetimeFigureOut">
              <a:rPr lang="nl-BE" smtClean="0"/>
              <a:t>26/10/2020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87E1-FD07-413E-A2E6-718D0D71247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94735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99F4B-E1AA-4BD5-BBB3-ECFC549F4789}" type="datetimeFigureOut">
              <a:rPr lang="nl-BE" smtClean="0"/>
              <a:t>26/10/2020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87E1-FD07-413E-A2E6-718D0D71247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97801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99F4B-E1AA-4BD5-BBB3-ECFC549F4789}" type="datetimeFigureOut">
              <a:rPr lang="nl-BE" smtClean="0"/>
              <a:t>26/10/2020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87E1-FD07-413E-A2E6-718D0D71247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25405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99F4B-E1AA-4BD5-BBB3-ECFC549F4789}" type="datetimeFigureOut">
              <a:rPr lang="nl-BE" smtClean="0"/>
              <a:t>26/10/2020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87E1-FD07-413E-A2E6-718D0D71247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32299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99F4B-E1AA-4BD5-BBB3-ECFC549F4789}" type="datetimeFigureOut">
              <a:rPr lang="nl-BE" smtClean="0"/>
              <a:t>26/10/2020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587E1-FD07-413E-A2E6-718D0D71247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94932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C5CBB800-0665-4BFC-AC80-DE7D888B500B}"/>
              </a:ext>
            </a:extLst>
          </p:cNvPr>
          <p:cNvSpPr txBox="1"/>
          <p:nvPr/>
        </p:nvSpPr>
        <p:spPr>
          <a:xfrm>
            <a:off x="2210359" y="651298"/>
            <a:ext cx="39442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sz="4400" b="1" dirty="0">
                <a:latin typeface="Arial" panose="020B0604020202020204" pitchFamily="34" charset="0"/>
                <a:cs typeface="Arial" panose="020B0604020202020204" pitchFamily="34" charset="0"/>
              </a:rPr>
              <a:t>Profielfiche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A542C3BD-A5DB-425B-9829-4CDD166FA9C2}"/>
              </a:ext>
            </a:extLst>
          </p:cNvPr>
          <p:cNvSpPr txBox="1"/>
          <p:nvPr/>
        </p:nvSpPr>
        <p:spPr>
          <a:xfrm>
            <a:off x="2210357" y="1302808"/>
            <a:ext cx="394420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We willen het profiel van de deelnemers aan sessie 1 in kaart brengen. Gelieve onderstaande vragen in te vullen en de fiche aan ons terug te bezorgen.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483F2D41-3AF4-4D68-AF3A-0E2108201BF1}"/>
              </a:ext>
            </a:extLst>
          </p:cNvPr>
          <p:cNvSpPr txBox="1"/>
          <p:nvPr/>
        </p:nvSpPr>
        <p:spPr>
          <a:xfrm>
            <a:off x="695450" y="2108647"/>
            <a:ext cx="2224585" cy="307777"/>
          </a:xfrm>
          <a:prstGeom prst="rect">
            <a:avLst/>
          </a:prstGeom>
          <a:solidFill>
            <a:srgbClr val="42959F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Leeftijd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3E63DB88-C861-4E26-AF9D-68ABD9C5D2AF}"/>
              </a:ext>
            </a:extLst>
          </p:cNvPr>
          <p:cNvSpPr txBox="1"/>
          <p:nvPr/>
        </p:nvSpPr>
        <p:spPr>
          <a:xfrm>
            <a:off x="3929974" y="2108647"/>
            <a:ext cx="2224585" cy="307777"/>
          </a:xfrm>
          <a:prstGeom prst="rect">
            <a:avLst/>
          </a:prstGeom>
          <a:solidFill>
            <a:srgbClr val="42959F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Geslacht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39A38BE-7976-44A0-838F-5886FB9C91C0}"/>
              </a:ext>
            </a:extLst>
          </p:cNvPr>
          <p:cNvSpPr txBox="1"/>
          <p:nvPr/>
        </p:nvSpPr>
        <p:spPr>
          <a:xfrm>
            <a:off x="695450" y="3014875"/>
            <a:ext cx="2224585" cy="307777"/>
          </a:xfrm>
          <a:prstGeom prst="rect">
            <a:avLst/>
          </a:prstGeom>
          <a:solidFill>
            <a:srgbClr val="42959F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Gezinssituatie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80422AEA-AB0D-4CBD-BBCE-4E451D47CB07}"/>
              </a:ext>
            </a:extLst>
          </p:cNvPr>
          <p:cNvSpPr txBox="1"/>
          <p:nvPr/>
        </p:nvSpPr>
        <p:spPr>
          <a:xfrm>
            <a:off x="3929974" y="3014875"/>
            <a:ext cx="2224585" cy="307777"/>
          </a:xfrm>
          <a:prstGeom prst="rect">
            <a:avLst/>
          </a:prstGeom>
          <a:solidFill>
            <a:srgbClr val="42959F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Tewerkstelling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331BFC9F-D009-48A2-83F6-96F0B4F84972}"/>
              </a:ext>
            </a:extLst>
          </p:cNvPr>
          <p:cNvSpPr txBox="1"/>
          <p:nvPr/>
        </p:nvSpPr>
        <p:spPr>
          <a:xfrm>
            <a:off x="695450" y="5730864"/>
            <a:ext cx="2224585" cy="307777"/>
          </a:xfrm>
          <a:prstGeom prst="rect">
            <a:avLst/>
          </a:prstGeom>
          <a:solidFill>
            <a:srgbClr val="42959F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Wonen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0F0532EB-4581-402A-9EAC-8FF2215D84A8}"/>
              </a:ext>
            </a:extLst>
          </p:cNvPr>
          <p:cNvSpPr txBox="1"/>
          <p:nvPr/>
        </p:nvSpPr>
        <p:spPr>
          <a:xfrm>
            <a:off x="3929974" y="4978784"/>
            <a:ext cx="2224585" cy="307777"/>
          </a:xfrm>
          <a:prstGeom prst="rect">
            <a:avLst/>
          </a:prstGeom>
          <a:solidFill>
            <a:srgbClr val="42959F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Sociaal leven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FA151052-1E8A-463D-98B7-619C604C5FE9}"/>
              </a:ext>
            </a:extLst>
          </p:cNvPr>
          <p:cNvSpPr txBox="1"/>
          <p:nvPr/>
        </p:nvSpPr>
        <p:spPr>
          <a:xfrm>
            <a:off x="695450" y="6537939"/>
            <a:ext cx="2224585" cy="307777"/>
          </a:xfrm>
          <a:prstGeom prst="rect">
            <a:avLst/>
          </a:prstGeom>
          <a:solidFill>
            <a:srgbClr val="42959F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Tafel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3C692DBE-CD3C-4EA6-8868-232DEF2A26E1}"/>
              </a:ext>
            </a:extLst>
          </p:cNvPr>
          <p:cNvSpPr txBox="1"/>
          <p:nvPr/>
        </p:nvSpPr>
        <p:spPr>
          <a:xfrm>
            <a:off x="3929974" y="6537939"/>
            <a:ext cx="2224585" cy="307777"/>
          </a:xfrm>
          <a:prstGeom prst="rect">
            <a:avLst/>
          </a:prstGeom>
          <a:solidFill>
            <a:srgbClr val="42959F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Communicatie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565A663B-AE29-4ED0-B910-286E8AACB029}"/>
              </a:ext>
            </a:extLst>
          </p:cNvPr>
          <p:cNvSpPr txBox="1"/>
          <p:nvPr/>
        </p:nvSpPr>
        <p:spPr>
          <a:xfrm>
            <a:off x="3929974" y="6849290"/>
            <a:ext cx="2224585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Was je niet ingeschreven, maar wil je in de toekomst communicatie van ons ontvangen over een dorpspunt in &lt;X&gt;? Noteer hier je e-mailadres:</a:t>
            </a:r>
          </a:p>
          <a:p>
            <a:b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……………………………………..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6A599B2F-7730-4600-89EC-34290204454F}"/>
              </a:ext>
            </a:extLst>
          </p:cNvPr>
          <p:cNvSpPr txBox="1"/>
          <p:nvPr/>
        </p:nvSpPr>
        <p:spPr>
          <a:xfrm>
            <a:off x="695448" y="8388407"/>
            <a:ext cx="54591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900" dirty="0">
                <a:latin typeface="Arial" panose="020B0604020202020204" pitchFamily="34" charset="0"/>
                <a:cs typeface="Arial" panose="020B0604020202020204" pitchFamily="34" charset="0"/>
              </a:rPr>
              <a:t>Jouw gegevens worden enkel gebruikt in het kader van dit onderzoek naar een dorpspunt in &lt;X&gt;.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28F299F7-2B4B-4ED8-AC64-FF5B07124C8C}"/>
              </a:ext>
            </a:extLst>
          </p:cNvPr>
          <p:cNvSpPr txBox="1"/>
          <p:nvPr/>
        </p:nvSpPr>
        <p:spPr>
          <a:xfrm>
            <a:off x="695447" y="8714698"/>
            <a:ext cx="2373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900" dirty="0">
                <a:latin typeface="Arial" panose="020B0604020202020204" pitchFamily="34" charset="0"/>
                <a:cs typeface="Arial" panose="020B0604020202020204" pitchFamily="34" charset="0"/>
              </a:rPr>
              <a:t>Dit initiatief kadert binnen het project ‘Versterkt Streekbeleid’ en wordt meegefinancierd door het Europees Sociaal Fonds en de Vlaamse Overheid.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5BDC7B5D-5154-4F7C-ACCA-9C26C110FE12}"/>
              </a:ext>
            </a:extLst>
          </p:cNvPr>
          <p:cNvSpPr txBox="1"/>
          <p:nvPr/>
        </p:nvSpPr>
        <p:spPr>
          <a:xfrm>
            <a:off x="695450" y="3316662"/>
            <a:ext cx="2535074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O"/>
            </a:pP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Ik woon alleen</a:t>
            </a:r>
          </a:p>
          <a:p>
            <a:endParaRPr lang="nl-BE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Ik woon samen met</a:t>
            </a:r>
          </a:p>
          <a:p>
            <a:endParaRPr lang="nl-BE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O"/>
            </a:pP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partner(s)</a:t>
            </a:r>
          </a:p>
          <a:p>
            <a:pPr marL="171450" indent="-171450">
              <a:buFont typeface="Arial" panose="020B0604020202020204" pitchFamily="34" charset="0"/>
              <a:buChar char="O"/>
            </a:pP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kind(eren) ook co-ouderschap</a:t>
            </a:r>
          </a:p>
          <a:p>
            <a:pPr marL="171450" indent="-171450">
              <a:buFont typeface="Arial" panose="020B0604020202020204" pitchFamily="34" charset="0"/>
              <a:buChar char="O"/>
            </a:pP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kleinkind(eren)</a:t>
            </a:r>
          </a:p>
          <a:p>
            <a:pPr marL="171450" indent="-171450">
              <a:buFont typeface="Arial" panose="020B0604020202020204" pitchFamily="34" charset="0"/>
              <a:buChar char="O"/>
            </a:pP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ouder(s)</a:t>
            </a:r>
          </a:p>
          <a:p>
            <a:pPr marL="171450" indent="-171450">
              <a:buFont typeface="Arial" panose="020B0604020202020204" pitchFamily="34" charset="0"/>
              <a:buChar char="O"/>
            </a:pP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broer(s) of zus(sen)</a:t>
            </a:r>
          </a:p>
          <a:p>
            <a:pPr marL="171450" indent="-171450">
              <a:buFont typeface="Arial" panose="020B0604020202020204" pitchFamily="34" charset="0"/>
              <a:buChar char="O"/>
            </a:pP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grootouder(s)</a:t>
            </a:r>
          </a:p>
          <a:p>
            <a:pPr marL="171450" indent="-171450">
              <a:buFont typeface="Arial" panose="020B0604020202020204" pitchFamily="34" charset="0"/>
              <a:buChar char="O"/>
            </a:pP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andere familieleden</a:t>
            </a:r>
          </a:p>
          <a:p>
            <a:pPr marL="171450" indent="-171450">
              <a:buFont typeface="Arial" panose="020B0604020202020204" pitchFamily="34" charset="0"/>
              <a:buChar char="O"/>
            </a:pP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vriend(en), vriendin(</a:t>
            </a:r>
            <a:r>
              <a:rPr lang="nl-BE" sz="1100" dirty="0" err="1">
                <a:latin typeface="Arial" panose="020B0604020202020204" pitchFamily="34" charset="0"/>
                <a:cs typeface="Arial" panose="020B0604020202020204" pitchFamily="34" charset="0"/>
              </a:rPr>
              <a:t>nen</a:t>
            </a: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O"/>
            </a:pP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andere personen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94011A22-5642-4209-A41D-4C2E5B16D11D}"/>
              </a:ext>
            </a:extLst>
          </p:cNvPr>
          <p:cNvSpPr txBox="1"/>
          <p:nvPr/>
        </p:nvSpPr>
        <p:spPr>
          <a:xfrm>
            <a:off x="3929974" y="3338263"/>
            <a:ext cx="25350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O"/>
            </a:pP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voltijds in loondienst</a:t>
            </a:r>
          </a:p>
          <a:p>
            <a:pPr marL="171450" indent="-171450">
              <a:buFont typeface="Arial" panose="020B0604020202020204" pitchFamily="34" charset="0"/>
              <a:buChar char="O"/>
            </a:pP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deeltijds in loondienst</a:t>
            </a:r>
          </a:p>
          <a:p>
            <a:pPr marL="171450" indent="-171450">
              <a:buFont typeface="Arial" panose="020B0604020202020204" pitchFamily="34" charset="0"/>
              <a:buChar char="O"/>
            </a:pP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zelfstandige of ondernemer</a:t>
            </a:r>
          </a:p>
          <a:p>
            <a:pPr marL="171450" indent="-171450">
              <a:buFont typeface="Arial" panose="020B0604020202020204" pitchFamily="34" charset="0"/>
              <a:buChar char="O"/>
            </a:pP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gepensioneerd</a:t>
            </a:r>
          </a:p>
          <a:p>
            <a:pPr marL="171450" indent="-171450">
              <a:buFont typeface="Arial" panose="020B0604020202020204" pitchFamily="34" charset="0"/>
              <a:buChar char="O"/>
            </a:pP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werkzoekend</a:t>
            </a:r>
          </a:p>
          <a:p>
            <a:pPr marL="171450" indent="-171450">
              <a:buFont typeface="Arial" panose="020B0604020202020204" pitchFamily="34" charset="0"/>
              <a:buChar char="O"/>
            </a:pP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huisvrouw of -man</a:t>
            </a:r>
          </a:p>
          <a:p>
            <a:pPr marL="171450" indent="-171450">
              <a:buFont typeface="Arial" panose="020B0604020202020204" pitchFamily="34" charset="0"/>
              <a:buChar char="O"/>
            </a:pP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scholier of student(e)</a:t>
            </a:r>
          </a:p>
          <a:p>
            <a:pPr marL="171450" indent="-171450">
              <a:buFont typeface="Arial" panose="020B0604020202020204" pitchFamily="34" charset="0"/>
              <a:buChar char="O"/>
            </a:pP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arbeidsongeschikt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65B57ADF-E42F-4A2E-B2DD-FFE1D5045793}"/>
              </a:ext>
            </a:extLst>
          </p:cNvPr>
          <p:cNvSpPr txBox="1"/>
          <p:nvPr/>
        </p:nvSpPr>
        <p:spPr>
          <a:xfrm>
            <a:off x="1261838" y="2602662"/>
            <a:ext cx="11039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………… jaar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A0AAA8E6-92F1-4C8C-A204-28E79C31DDD9}"/>
              </a:ext>
            </a:extLst>
          </p:cNvPr>
          <p:cNvSpPr txBox="1"/>
          <p:nvPr/>
        </p:nvSpPr>
        <p:spPr>
          <a:xfrm>
            <a:off x="4482208" y="2602662"/>
            <a:ext cx="14087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M	V	X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1378194A-065C-4B71-8F38-236594B21A6B}"/>
              </a:ext>
            </a:extLst>
          </p:cNvPr>
          <p:cNvSpPr txBox="1"/>
          <p:nvPr/>
        </p:nvSpPr>
        <p:spPr>
          <a:xfrm>
            <a:off x="695450" y="6103322"/>
            <a:ext cx="34637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Ik woon al …………. jaar in &lt;X&gt;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2ED28D05-4C91-410D-BDBA-26144EAF4BCA}"/>
              </a:ext>
            </a:extLst>
          </p:cNvPr>
          <p:cNvSpPr txBox="1"/>
          <p:nvPr/>
        </p:nvSpPr>
        <p:spPr>
          <a:xfrm>
            <a:off x="3929974" y="5283334"/>
            <a:ext cx="253507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Ik ben lid van</a:t>
            </a:r>
          </a:p>
          <a:p>
            <a:endParaRPr lang="nl-BE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O"/>
            </a:pP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een vereniging in &lt;X&gt;</a:t>
            </a:r>
          </a:p>
          <a:p>
            <a:pPr marL="171450" indent="-171450">
              <a:buFont typeface="Arial" panose="020B0604020202020204" pitchFamily="34" charset="0"/>
              <a:buChar char="O"/>
            </a:pP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een vereniging buiten &lt;X&gt;</a:t>
            </a:r>
          </a:p>
          <a:p>
            <a:pPr marL="171450" indent="-171450">
              <a:buFont typeface="Arial" panose="020B0604020202020204" pitchFamily="34" charset="0"/>
              <a:buChar char="O"/>
            </a:pP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een politieke partij</a:t>
            </a:r>
          </a:p>
          <a:p>
            <a:pPr marL="171450" indent="-171450">
              <a:buFont typeface="Arial" panose="020B0604020202020204" pitchFamily="34" charset="0"/>
              <a:buChar char="O"/>
            </a:pP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……………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B306C8D9-ED28-4C54-9392-65B6A960F8EF}"/>
              </a:ext>
            </a:extLst>
          </p:cNvPr>
          <p:cNvSpPr txBox="1"/>
          <p:nvPr/>
        </p:nvSpPr>
        <p:spPr>
          <a:xfrm>
            <a:off x="695450" y="6855402"/>
            <a:ext cx="2535074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Ik zit aan tafel met nummer:</a:t>
            </a:r>
          </a:p>
          <a:p>
            <a:endParaRPr lang="nl-BE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O"/>
            </a:pP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pPr marL="171450" indent="-171450">
              <a:buFont typeface="Arial" panose="020B0604020202020204" pitchFamily="34" charset="0"/>
              <a:buChar char="O"/>
            </a:pP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marL="171450" indent="-171450">
              <a:buFont typeface="Arial" panose="020B0604020202020204" pitchFamily="34" charset="0"/>
              <a:buChar char="O"/>
            </a:pP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pPr marL="171450" indent="-171450">
              <a:buFont typeface="Arial" panose="020B0604020202020204" pitchFamily="34" charset="0"/>
              <a:buChar char="O"/>
            </a:pP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  <a:p>
            <a:pPr marL="171450" indent="-171450">
              <a:buFont typeface="Arial" panose="020B0604020202020204" pitchFamily="34" charset="0"/>
              <a:buChar char="O"/>
            </a:pPr>
            <a:r>
              <a:rPr lang="nl-BE" sz="11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F9397C9E-B2DF-43C1-B162-DE4044E67FF4}"/>
              </a:ext>
            </a:extLst>
          </p:cNvPr>
          <p:cNvCxnSpPr>
            <a:cxnSpLocks/>
          </p:cNvCxnSpPr>
          <p:nvPr/>
        </p:nvCxnSpPr>
        <p:spPr>
          <a:xfrm>
            <a:off x="695450" y="8361255"/>
            <a:ext cx="545910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Rechte verbindingslijn 27">
            <a:extLst>
              <a:ext uri="{FF2B5EF4-FFF2-40B4-BE49-F238E27FC236}">
                <a16:creationId xmlns:a16="http://schemas.microsoft.com/office/drawing/2014/main" id="{870CB3CB-E73F-4AAA-9680-D3038F83AB4A}"/>
              </a:ext>
            </a:extLst>
          </p:cNvPr>
          <p:cNvCxnSpPr>
            <a:cxnSpLocks/>
          </p:cNvCxnSpPr>
          <p:nvPr/>
        </p:nvCxnSpPr>
        <p:spPr>
          <a:xfrm>
            <a:off x="695447" y="8631089"/>
            <a:ext cx="545910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" name="Afbeelding 29" descr="Afbeelding met teken, licht, tekening&#10;&#10;Automatisch gegenereerde beschrijving">
            <a:extLst>
              <a:ext uri="{FF2B5EF4-FFF2-40B4-BE49-F238E27FC236}">
                <a16:creationId xmlns:a16="http://schemas.microsoft.com/office/drawing/2014/main" id="{BFFA0EA7-FA0D-4232-A32B-06BF925CF97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42959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07" y="664512"/>
            <a:ext cx="995619" cy="1336144"/>
          </a:xfrm>
          <a:prstGeom prst="rect">
            <a:avLst/>
          </a:prstGeom>
        </p:spPr>
      </p:pic>
      <p:grpSp>
        <p:nvGrpSpPr>
          <p:cNvPr id="33" name="Groep 32">
            <a:extLst>
              <a:ext uri="{FF2B5EF4-FFF2-40B4-BE49-F238E27FC236}">
                <a16:creationId xmlns:a16="http://schemas.microsoft.com/office/drawing/2014/main" id="{8D647327-6FFF-44DC-A22A-23546AE30F9A}"/>
              </a:ext>
            </a:extLst>
          </p:cNvPr>
          <p:cNvGrpSpPr/>
          <p:nvPr/>
        </p:nvGrpSpPr>
        <p:grpSpPr>
          <a:xfrm>
            <a:off x="3605830" y="8721899"/>
            <a:ext cx="2885468" cy="823046"/>
            <a:chOff x="3605830" y="8721899"/>
            <a:chExt cx="2885468" cy="823046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A7EB921F-C284-40AD-83E2-988A32BE58BC}"/>
                </a:ext>
              </a:extLst>
            </p:cNvPr>
            <p:cNvGrpSpPr/>
            <p:nvPr/>
          </p:nvGrpSpPr>
          <p:grpSpPr>
            <a:xfrm>
              <a:off x="3605830" y="8733750"/>
              <a:ext cx="2885468" cy="811195"/>
              <a:chOff x="3605830" y="8733750"/>
              <a:chExt cx="2885468" cy="811195"/>
            </a:xfrm>
          </p:grpSpPr>
          <p:sp>
            <p:nvSpPr>
              <p:cNvPr id="36" name="Rechthoek 35">
                <a:extLst>
                  <a:ext uri="{FF2B5EF4-FFF2-40B4-BE49-F238E27FC236}">
                    <a16:creationId xmlns:a16="http://schemas.microsoft.com/office/drawing/2014/main" id="{7D64AB8E-6A47-4536-A5D8-A71C51C35BB9}"/>
                  </a:ext>
                </a:extLst>
              </p:cNvPr>
              <p:cNvSpPr/>
              <p:nvPr userDrawn="1"/>
            </p:nvSpPr>
            <p:spPr>
              <a:xfrm>
                <a:off x="5701030" y="8733750"/>
                <a:ext cx="790268" cy="5407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pic>
            <p:nvPicPr>
              <p:cNvPr id="37" name="Afbeelding 36">
                <a:extLst>
                  <a:ext uri="{FF2B5EF4-FFF2-40B4-BE49-F238E27FC236}">
                    <a16:creationId xmlns:a16="http://schemas.microsoft.com/office/drawing/2014/main" id="{07248691-96C7-4C53-B841-F7E8F08EA045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5780268" y="9074477"/>
                <a:ext cx="452570" cy="470468"/>
              </a:xfrm>
              <a:prstGeom prst="rect">
                <a:avLst/>
              </a:prstGeom>
            </p:spPr>
          </p:pic>
          <p:pic>
            <p:nvPicPr>
              <p:cNvPr id="38" name="Afbeelding 37">
                <a:extLst>
                  <a:ext uri="{FF2B5EF4-FFF2-40B4-BE49-F238E27FC236}">
                    <a16:creationId xmlns:a16="http://schemas.microsoft.com/office/drawing/2014/main" id="{FFC1F1DB-2E4D-475C-AAE0-7E59EDA4D728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3895"/>
              <a:stretch/>
            </p:blipFill>
            <p:spPr>
              <a:xfrm>
                <a:off x="3605830" y="9111300"/>
                <a:ext cx="2200572" cy="381778"/>
              </a:xfrm>
              <a:prstGeom prst="rect">
                <a:avLst/>
              </a:prstGeom>
            </p:spPr>
          </p:pic>
          <p:pic>
            <p:nvPicPr>
              <p:cNvPr id="39" name="Afbeelding 38">
                <a:extLst>
                  <a:ext uri="{FF2B5EF4-FFF2-40B4-BE49-F238E27FC236}">
                    <a16:creationId xmlns:a16="http://schemas.microsoft.com/office/drawing/2014/main" id="{2BE99344-8B89-40BE-A90C-C39CF2F75218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1272"/>
              <a:stretch/>
            </p:blipFill>
            <p:spPr>
              <a:xfrm>
                <a:off x="3794568" y="8733750"/>
                <a:ext cx="1371208" cy="381778"/>
              </a:xfrm>
              <a:prstGeom prst="rect">
                <a:avLst/>
              </a:prstGeom>
            </p:spPr>
          </p:pic>
        </p:grpSp>
        <p:pic>
          <p:nvPicPr>
            <p:cNvPr id="35" name="Afbeelding 34">
              <a:extLst>
                <a:ext uri="{FF2B5EF4-FFF2-40B4-BE49-F238E27FC236}">
                  <a16:creationId xmlns:a16="http://schemas.microsoft.com/office/drawing/2014/main" id="{77E17090-9694-4C3D-832A-7F8FA014E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685" r="46106"/>
            <a:stretch/>
          </p:blipFill>
          <p:spPr>
            <a:xfrm>
              <a:off x="5163723" y="8721899"/>
              <a:ext cx="773652" cy="3817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4960741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</TotalTime>
  <Words>229</Words>
  <Application>Microsoft Office PowerPoint</Application>
  <PresentationFormat>A4 (210 x 297 mm)</PresentationFormat>
  <Paragraphs>51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Bijlage_Sessie1_Profielfiche</dc:title>
  <dc:creator>Spillebeen Carlo</dc:creator>
  <cp:lastModifiedBy>Spillebeen Carlo</cp:lastModifiedBy>
  <cp:revision>18</cp:revision>
  <dcterms:created xsi:type="dcterms:W3CDTF">2020-06-16T10:02:42Z</dcterms:created>
  <dcterms:modified xsi:type="dcterms:W3CDTF">2020-10-26T09:05:28Z</dcterms:modified>
</cp:coreProperties>
</file>