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webextensions/webextension1.xml" ContentType="application/vnd.ms-office.webextension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7" r:id="rId4"/>
    <p:sldMasterId id="2147484114" r:id="rId5"/>
  </p:sldMasterIdLst>
  <p:notesMasterIdLst>
    <p:notesMasterId r:id="rId44"/>
  </p:notesMasterIdLst>
  <p:sldIdLst>
    <p:sldId id="332" r:id="rId6"/>
    <p:sldId id="359" r:id="rId7"/>
    <p:sldId id="346" r:id="rId8"/>
    <p:sldId id="347" r:id="rId9"/>
    <p:sldId id="353" r:id="rId10"/>
    <p:sldId id="354" r:id="rId11"/>
    <p:sldId id="350" r:id="rId12"/>
    <p:sldId id="348" r:id="rId13"/>
    <p:sldId id="351" r:id="rId14"/>
    <p:sldId id="352" r:id="rId15"/>
    <p:sldId id="363" r:id="rId16"/>
    <p:sldId id="368" r:id="rId17"/>
    <p:sldId id="369" r:id="rId18"/>
    <p:sldId id="362" r:id="rId19"/>
    <p:sldId id="360" r:id="rId20"/>
    <p:sldId id="376" r:id="rId21"/>
    <p:sldId id="374" r:id="rId22"/>
    <p:sldId id="380" r:id="rId23"/>
    <p:sldId id="378" r:id="rId24"/>
    <p:sldId id="377" r:id="rId25"/>
    <p:sldId id="379" r:id="rId26"/>
    <p:sldId id="382" r:id="rId27"/>
    <p:sldId id="383" r:id="rId28"/>
    <p:sldId id="384" r:id="rId29"/>
    <p:sldId id="395" r:id="rId30"/>
    <p:sldId id="385" r:id="rId31"/>
    <p:sldId id="390" r:id="rId32"/>
    <p:sldId id="389" r:id="rId33"/>
    <p:sldId id="386" r:id="rId34"/>
    <p:sldId id="394" r:id="rId35"/>
    <p:sldId id="373" r:id="rId36"/>
    <p:sldId id="367" r:id="rId37"/>
    <p:sldId id="370" r:id="rId38"/>
    <p:sldId id="371" r:id="rId39"/>
    <p:sldId id="387" r:id="rId40"/>
    <p:sldId id="396" r:id="rId41"/>
    <p:sldId id="1073" r:id="rId42"/>
    <p:sldId id="388" r:id="rId43"/>
  </p:sldIdLst>
  <p:sldSz cx="12192000" cy="6858000"/>
  <p:notesSz cx="6805613" cy="9944100"/>
  <p:custDataLst>
    <p:tags r:id="rId45"/>
  </p:custDataLst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60958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121917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82875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2438339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3047924" algn="l" defTabSz="121917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3657509" algn="l" defTabSz="121917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4267093" algn="l" defTabSz="121917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4876678" algn="l" defTabSz="121917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196">
          <p15:clr>
            <a:srgbClr val="A4A3A4"/>
          </p15:clr>
        </p15:guide>
        <p15:guide id="2" orient="horz" pos="3127">
          <p15:clr>
            <a:srgbClr val="A4A3A4"/>
          </p15:clr>
        </p15:guide>
        <p15:guide id="3" pos="197">
          <p15:clr>
            <a:srgbClr val="A4A3A4"/>
          </p15:clr>
        </p15:guide>
        <p15:guide id="4" pos="2144">
          <p15:clr>
            <a:srgbClr val="A4A3A4"/>
          </p15:clr>
        </p15:guide>
        <p15:guide id="5" pos="40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1F90FA-1CF0-45B6-9951-3DF6ADB2F264}" v="3" dt="2026-04-20T08:16:48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89346" autoAdjust="0"/>
  </p:normalViewPr>
  <p:slideViewPr>
    <p:cSldViewPr snapToGrid="0" snapToObjects="1" showGuides="1">
      <p:cViewPr varScale="1">
        <p:scale>
          <a:sx n="66" d="100"/>
          <a:sy n="66" d="100"/>
        </p:scale>
        <p:origin x="78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>
        <p:guide orient="horz" pos="196"/>
        <p:guide orient="horz" pos="3127"/>
        <p:guide pos="197"/>
        <p:guide pos="2144"/>
        <p:guide pos="409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nnoo Luna" userId="6c3903a9-7fe1-45dd-b704-1137a1b3a956" providerId="ADAL" clId="{ACCC5987-475A-4A3A-9501-6E01896187E9}"/>
    <pc:docChg chg="undo custSel addSld delSld modSld">
      <pc:chgData name="Lannoo Luna" userId="6c3903a9-7fe1-45dd-b704-1137a1b3a956" providerId="ADAL" clId="{ACCC5987-475A-4A3A-9501-6E01896187E9}" dt="2026-04-20T08:16:53.717" v="7" actId="47"/>
      <pc:docMkLst>
        <pc:docMk/>
      </pc:docMkLst>
      <pc:sldChg chg="new del">
        <pc:chgData name="Lannoo Luna" userId="6c3903a9-7fe1-45dd-b704-1137a1b3a956" providerId="ADAL" clId="{ACCC5987-475A-4A3A-9501-6E01896187E9}" dt="2026-04-20T08:16:41.246" v="3" actId="680"/>
        <pc:sldMkLst>
          <pc:docMk/>
          <pc:sldMk cId="448040761" sldId="397"/>
        </pc:sldMkLst>
      </pc:sldChg>
      <pc:sldChg chg="new del">
        <pc:chgData name="Lannoo Luna" userId="6c3903a9-7fe1-45dd-b704-1137a1b3a956" providerId="ADAL" clId="{ACCC5987-475A-4A3A-9501-6E01896187E9}" dt="2026-04-20T08:16:53.717" v="7" actId="47"/>
        <pc:sldMkLst>
          <pc:docMk/>
          <pc:sldMk cId="796871765" sldId="397"/>
        </pc:sldMkLst>
      </pc:sldChg>
      <pc:sldChg chg="modSp add del mod">
        <pc:chgData name="Lannoo Luna" userId="6c3903a9-7fe1-45dd-b704-1137a1b3a956" providerId="ADAL" clId="{ACCC5987-475A-4A3A-9501-6E01896187E9}" dt="2026-04-20T08:16:48.123" v="6" actId="27636"/>
        <pc:sldMkLst>
          <pc:docMk/>
          <pc:sldMk cId="527811963" sldId="1073"/>
        </pc:sldMkLst>
        <pc:spChg chg="mod">
          <ac:chgData name="Lannoo Luna" userId="6c3903a9-7fe1-45dd-b704-1137a1b3a956" providerId="ADAL" clId="{ACCC5987-475A-4A3A-9501-6E01896187E9}" dt="2026-04-20T08:16:48.123" v="6" actId="27636"/>
          <ac:spMkLst>
            <pc:docMk/>
            <pc:sldMk cId="527811963" sldId="1073"/>
            <ac:spMk id="2" creationId="{E9654172-BF13-EF02-C05D-A3E68C8A9112}"/>
          </ac:spMkLst>
        </pc:spChg>
      </pc:sldChg>
    </pc:docChg>
  </pc:docChgLst>
  <pc:docChgLst>
    <pc:chgData name="Tim De Kock" userId="b0c212f8-5e64-444f-bb6b-79bd0fae5ffa" providerId="ADAL" clId="{1787CE5D-73E0-4E71-898F-F40F629CFE0F}"/>
    <pc:docChg chg="undo redo custSel addSld delSld modSld sldOrd">
      <pc:chgData name="Tim De Kock" userId="b0c212f8-5e64-444f-bb6b-79bd0fae5ffa" providerId="ADAL" clId="{1787CE5D-73E0-4E71-898F-F40F629CFE0F}" dt="2026-04-18T19:35:48.360" v="6451" actId="47"/>
      <pc:docMkLst>
        <pc:docMk/>
      </pc:docMkLst>
      <pc:sldChg chg="addSp delSp modSp add mod ord">
        <pc:chgData name="Tim De Kock" userId="b0c212f8-5e64-444f-bb6b-79bd0fae5ffa" providerId="ADAL" clId="{1787CE5D-73E0-4E71-898F-F40F629CFE0F}" dt="2026-04-18T19:34:32.384" v="6449" actId="20577"/>
        <pc:sldMkLst>
          <pc:docMk/>
          <pc:sldMk cId="2463635691" sldId="332"/>
        </pc:sldMkLst>
        <pc:spChg chg="mod modVis">
          <ac:chgData name="Tim De Kock" userId="b0c212f8-5e64-444f-bb6b-79bd0fae5ffa" providerId="ADAL" clId="{1787CE5D-73E0-4E71-898F-F40F629CFE0F}" dt="2026-04-16T09:02:45.281" v="77"/>
          <ac:spMkLst>
            <pc:docMk/>
            <pc:sldMk cId="2463635691" sldId="332"/>
            <ac:spMk id="12" creationId="{615E8979-6443-B154-1386-5CD6A1433954}"/>
          </ac:spMkLst>
        </pc:spChg>
        <pc:spChg chg="mod">
          <ac:chgData name="Tim De Kock" userId="b0c212f8-5e64-444f-bb6b-79bd0fae5ffa" providerId="ADAL" clId="{1787CE5D-73E0-4E71-898F-F40F629CFE0F}" dt="2026-04-15T19:21:45.021" v="36" actId="14100"/>
          <ac:spMkLst>
            <pc:docMk/>
            <pc:sldMk cId="2463635691" sldId="332"/>
            <ac:spMk id="13" creationId="{DB02D84D-E043-F83C-D1A3-82CB847D6C74}"/>
          </ac:spMkLst>
        </pc:spChg>
        <pc:spChg chg="mod">
          <ac:chgData name="Tim De Kock" userId="b0c212f8-5e64-444f-bb6b-79bd0fae5ffa" providerId="ADAL" clId="{1787CE5D-73E0-4E71-898F-F40F629CFE0F}" dt="2026-04-18T19:34:32.384" v="6449" actId="20577"/>
          <ac:spMkLst>
            <pc:docMk/>
            <pc:sldMk cId="2463635691" sldId="332"/>
            <ac:spMk id="14" creationId="{CF44DD1D-7351-082C-C080-48D37336A4C8}"/>
          </ac:spMkLst>
        </pc:spChg>
        <pc:picChg chg="add mod">
          <ac:chgData name="Tim De Kock" userId="b0c212f8-5e64-444f-bb6b-79bd0fae5ffa" providerId="ADAL" clId="{1787CE5D-73E0-4E71-898F-F40F629CFE0F}" dt="2026-04-15T19:21:40.333" v="35" actId="1076"/>
          <ac:picMkLst>
            <pc:docMk/>
            <pc:sldMk cId="2463635691" sldId="332"/>
            <ac:picMk id="1026" creationId="{E67B409C-C10A-4645-7E1E-1E31B78C66A0}"/>
          </ac:picMkLst>
        </pc:picChg>
      </pc:sldChg>
      <pc:sldChg chg="addSp delSp modSp new mod ord modClrScheme chgLayout">
        <pc:chgData name="Tim De Kock" userId="b0c212f8-5e64-444f-bb6b-79bd0fae5ffa" providerId="ADAL" clId="{1787CE5D-73E0-4E71-898F-F40F629CFE0F}" dt="2026-04-16T09:16:11.565" v="118"/>
        <pc:sldMkLst>
          <pc:docMk/>
          <pc:sldMk cId="1655357609" sldId="346"/>
        </pc:sldMkLst>
        <pc:spChg chg="mod ord">
          <ac:chgData name="Tim De Kock" userId="b0c212f8-5e64-444f-bb6b-79bd0fae5ffa" providerId="ADAL" clId="{1787CE5D-73E0-4E71-898F-F40F629CFE0F}" dt="2026-04-16T09:03:23.627" v="82" actId="700"/>
          <ac:spMkLst>
            <pc:docMk/>
            <pc:sldMk cId="1655357609" sldId="346"/>
            <ac:spMk id="2" creationId="{6ECB9BF4-1801-0922-534B-E75004DB5067}"/>
          </ac:spMkLst>
        </pc:spChg>
        <pc:spChg chg="add mod ord">
          <ac:chgData name="Tim De Kock" userId="b0c212f8-5e64-444f-bb6b-79bd0fae5ffa" providerId="ADAL" clId="{1787CE5D-73E0-4E71-898F-F40F629CFE0F}" dt="2026-04-16T09:03:23.627" v="82" actId="700"/>
          <ac:spMkLst>
            <pc:docMk/>
            <pc:sldMk cId="1655357609" sldId="346"/>
            <ac:spMk id="6" creationId="{CCC8C9AE-B541-ABEF-4422-DC0F8FC32D86}"/>
          </ac:spMkLst>
        </pc:spChg>
        <pc:spChg chg="add mod ord">
          <ac:chgData name="Tim De Kock" userId="b0c212f8-5e64-444f-bb6b-79bd0fae5ffa" providerId="ADAL" clId="{1787CE5D-73E0-4E71-898F-F40F629CFE0F}" dt="2026-04-16T09:03:23.627" v="82" actId="700"/>
          <ac:spMkLst>
            <pc:docMk/>
            <pc:sldMk cId="1655357609" sldId="346"/>
            <ac:spMk id="7" creationId="{EDCF275C-5ACB-0972-8F07-6AFC4BB2D3AD}"/>
          </ac:spMkLst>
        </pc:spChg>
        <pc:picChg chg="add mod">
          <ac:chgData name="Tim De Kock" userId="b0c212f8-5e64-444f-bb6b-79bd0fae5ffa" providerId="ADAL" clId="{1787CE5D-73E0-4E71-898F-F40F629CFE0F}" dt="2026-04-16T09:16:11.565" v="118"/>
          <ac:picMkLst>
            <pc:docMk/>
            <pc:sldMk cId="1655357609" sldId="346"/>
            <ac:picMk id="9" creationId="{3592F8C5-DAC6-1C13-81B9-A8C828A9C950}"/>
          </ac:picMkLst>
        </pc:picChg>
      </pc:sldChg>
      <pc:sldChg chg="addSp delSp modSp add mod ord">
        <pc:chgData name="Tim De Kock" userId="b0c212f8-5e64-444f-bb6b-79bd0fae5ffa" providerId="ADAL" clId="{1787CE5D-73E0-4E71-898F-F40F629CFE0F}" dt="2026-04-16T09:27:40.491" v="135"/>
        <pc:sldMkLst>
          <pc:docMk/>
          <pc:sldMk cId="1964424390" sldId="347"/>
        </pc:sldMkLst>
        <pc:spChg chg="mod modVis">
          <ac:chgData name="Tim De Kock" userId="b0c212f8-5e64-444f-bb6b-79bd0fae5ffa" providerId="ADAL" clId="{1787CE5D-73E0-4E71-898F-F40F629CFE0F}" dt="2026-04-16T09:15:24.456" v="114"/>
          <ac:spMkLst>
            <pc:docMk/>
            <pc:sldMk cId="1964424390" sldId="347"/>
            <ac:spMk id="6" creationId="{3BCFB671-1225-0666-A448-191B824D67CA}"/>
          </ac:spMkLst>
        </pc:spChg>
        <pc:graphicFrameChg chg="add mod">
          <ac:chgData name="Tim De Kock" userId="b0c212f8-5e64-444f-bb6b-79bd0fae5ffa" providerId="ADAL" clId="{1787CE5D-73E0-4E71-898F-F40F629CFE0F}" dt="2026-04-16T09:15:20.218" v="112"/>
          <ac:graphicFrameMkLst>
            <pc:docMk/>
            <pc:sldMk cId="1964424390" sldId="347"/>
            <ac:graphicFrameMk id="4" creationId="{7C24A5C9-CFF9-732B-7A01-11C7E3C5A6A2}"/>
          </ac:graphicFrameMkLst>
        </pc:graphicFrameChg>
      </pc:sldChg>
      <pc:sldChg chg="addSp modSp add mod modAnim">
        <pc:chgData name="Tim De Kock" userId="b0c212f8-5e64-444f-bb6b-79bd0fae5ffa" providerId="ADAL" clId="{1787CE5D-73E0-4E71-898F-F40F629CFE0F}" dt="2026-04-16T10:01:23.520" v="671"/>
        <pc:sldMkLst>
          <pc:docMk/>
          <pc:sldMk cId="1233990564" sldId="348"/>
        </pc:sldMkLst>
        <pc:spChg chg="add mod">
          <ac:chgData name="Tim De Kock" userId="b0c212f8-5e64-444f-bb6b-79bd0fae5ffa" providerId="ADAL" clId="{1787CE5D-73E0-4E71-898F-F40F629CFE0F}" dt="2026-04-16T09:50:43.755" v="327" actId="164"/>
          <ac:spMkLst>
            <pc:docMk/>
            <pc:sldMk cId="1233990564" sldId="348"/>
            <ac:spMk id="10" creationId="{79C79065-226F-E612-0033-6E9769977815}"/>
          </ac:spMkLst>
        </pc:spChg>
        <pc:spChg chg="add mod">
          <ac:chgData name="Tim De Kock" userId="b0c212f8-5e64-444f-bb6b-79bd0fae5ffa" providerId="ADAL" clId="{1787CE5D-73E0-4E71-898F-F40F629CFE0F}" dt="2026-04-16T09:50:38.926" v="326" actId="164"/>
          <ac:spMkLst>
            <pc:docMk/>
            <pc:sldMk cId="1233990564" sldId="348"/>
            <ac:spMk id="11" creationId="{F8254A0B-C979-C979-BD7F-B7FAC4A50A7D}"/>
          </ac:spMkLst>
        </pc:spChg>
        <pc:spChg chg="add mod">
          <ac:chgData name="Tim De Kock" userId="b0c212f8-5e64-444f-bb6b-79bd0fae5ffa" providerId="ADAL" clId="{1787CE5D-73E0-4E71-898F-F40F629CFE0F}" dt="2026-04-16T09:50:32.703" v="325" actId="164"/>
          <ac:spMkLst>
            <pc:docMk/>
            <pc:sldMk cId="1233990564" sldId="348"/>
            <ac:spMk id="12" creationId="{72E3FAA5-0ECB-C410-D82A-4F91D58BA17F}"/>
          </ac:spMkLst>
        </pc:spChg>
        <pc:grpChg chg="add mod">
          <ac:chgData name="Tim De Kock" userId="b0c212f8-5e64-444f-bb6b-79bd0fae5ffa" providerId="ADAL" clId="{1787CE5D-73E0-4E71-898F-F40F629CFE0F}" dt="2026-04-16T09:50:32.703" v="325" actId="164"/>
          <ac:grpSpMkLst>
            <pc:docMk/>
            <pc:sldMk cId="1233990564" sldId="348"/>
            <ac:grpSpMk id="13" creationId="{BF79F251-16A9-1E38-9345-8DC854337C74}"/>
          </ac:grpSpMkLst>
        </pc:grpChg>
        <pc:grpChg chg="add mod">
          <ac:chgData name="Tim De Kock" userId="b0c212f8-5e64-444f-bb6b-79bd0fae5ffa" providerId="ADAL" clId="{1787CE5D-73E0-4E71-898F-F40F629CFE0F}" dt="2026-04-16T09:50:38.926" v="326" actId="164"/>
          <ac:grpSpMkLst>
            <pc:docMk/>
            <pc:sldMk cId="1233990564" sldId="348"/>
            <ac:grpSpMk id="14" creationId="{62B1305D-D6D0-B176-F122-A4260C845B85}"/>
          </ac:grpSpMkLst>
        </pc:grpChg>
        <pc:grpChg chg="add mod">
          <ac:chgData name="Tim De Kock" userId="b0c212f8-5e64-444f-bb6b-79bd0fae5ffa" providerId="ADAL" clId="{1787CE5D-73E0-4E71-898F-F40F629CFE0F}" dt="2026-04-16T09:50:43.755" v="327" actId="164"/>
          <ac:grpSpMkLst>
            <pc:docMk/>
            <pc:sldMk cId="1233990564" sldId="348"/>
            <ac:grpSpMk id="15" creationId="{CF9C0B70-9AF1-6B9B-9C80-3D6EBE906C76}"/>
          </ac:grpSpMkLst>
        </pc:grpChg>
        <pc:picChg chg="add mod">
          <ac:chgData name="Tim De Kock" userId="b0c212f8-5e64-444f-bb6b-79bd0fae5ffa" providerId="ADAL" clId="{1787CE5D-73E0-4E71-898F-F40F629CFE0F}" dt="2026-04-16T09:50:43.755" v="327" actId="164"/>
          <ac:picMkLst>
            <pc:docMk/>
            <pc:sldMk cId="1233990564" sldId="348"/>
            <ac:picMk id="4" creationId="{CEDE73C9-E41F-6097-B68D-56F34F6D4B33}"/>
          </ac:picMkLst>
        </pc:picChg>
        <pc:picChg chg="add mod">
          <ac:chgData name="Tim De Kock" userId="b0c212f8-5e64-444f-bb6b-79bd0fae5ffa" providerId="ADAL" clId="{1787CE5D-73E0-4E71-898F-F40F629CFE0F}" dt="2026-04-16T09:50:38.926" v="326" actId="164"/>
          <ac:picMkLst>
            <pc:docMk/>
            <pc:sldMk cId="1233990564" sldId="348"/>
            <ac:picMk id="8" creationId="{ED209255-EFA0-52D1-62C4-A070122E60D9}"/>
          </ac:picMkLst>
        </pc:picChg>
        <pc:picChg chg="add mod">
          <ac:chgData name="Tim De Kock" userId="b0c212f8-5e64-444f-bb6b-79bd0fae5ffa" providerId="ADAL" clId="{1787CE5D-73E0-4E71-898F-F40F629CFE0F}" dt="2026-04-16T09:50:32.703" v="325" actId="164"/>
          <ac:picMkLst>
            <pc:docMk/>
            <pc:sldMk cId="1233990564" sldId="348"/>
            <ac:picMk id="9" creationId="{4905ACE5-D7D6-2E1D-0D63-31FE525B3128}"/>
          </ac:picMkLst>
        </pc:picChg>
      </pc:sldChg>
      <pc:sldChg chg="addSp modSp add ord modNotesTx">
        <pc:chgData name="Tim De Kock" userId="b0c212f8-5e64-444f-bb6b-79bd0fae5ffa" providerId="ADAL" clId="{1787CE5D-73E0-4E71-898F-F40F629CFE0F}" dt="2026-04-16T09:51:03.031" v="333"/>
        <pc:sldMkLst>
          <pc:docMk/>
          <pc:sldMk cId="1545523641" sldId="350"/>
        </pc:sldMkLst>
        <pc:picChg chg="add mod">
          <ac:chgData name="Tim De Kock" userId="b0c212f8-5e64-444f-bb6b-79bd0fae5ffa" providerId="ADAL" clId="{1787CE5D-73E0-4E71-898F-F40F629CFE0F}" dt="2026-04-16T09:37:01.175" v="216" actId="1076"/>
          <ac:picMkLst>
            <pc:docMk/>
            <pc:sldMk cId="1545523641" sldId="350"/>
            <ac:picMk id="3" creationId="{68976290-5420-5554-08AF-70A39D22B166}"/>
          </ac:picMkLst>
        </pc:picChg>
        <pc:picChg chg="add mod">
          <ac:chgData name="Tim De Kock" userId="b0c212f8-5e64-444f-bb6b-79bd0fae5ffa" providerId="ADAL" clId="{1787CE5D-73E0-4E71-898F-F40F629CFE0F}" dt="2026-04-16T09:37:13.738" v="242" actId="1038"/>
          <ac:picMkLst>
            <pc:docMk/>
            <pc:sldMk cId="1545523641" sldId="350"/>
            <ac:picMk id="1026" creationId="{B4105673-B267-E1BA-9E8E-AB34C8C16DA8}"/>
          </ac:picMkLst>
        </pc:picChg>
        <pc:picChg chg="add mod">
          <ac:chgData name="Tim De Kock" userId="b0c212f8-5e64-444f-bb6b-79bd0fae5ffa" providerId="ADAL" clId="{1787CE5D-73E0-4E71-898F-F40F629CFE0F}" dt="2026-04-16T09:37:08.149" v="219" actId="1076"/>
          <ac:picMkLst>
            <pc:docMk/>
            <pc:sldMk cId="1545523641" sldId="350"/>
            <ac:picMk id="1028" creationId="{8634FA5D-2ABC-3EFB-A1BB-86F67AB8E85B}"/>
          </ac:picMkLst>
        </pc:picChg>
        <pc:picChg chg="add mod">
          <ac:chgData name="Tim De Kock" userId="b0c212f8-5e64-444f-bb6b-79bd0fae5ffa" providerId="ADAL" clId="{1787CE5D-73E0-4E71-898F-F40F629CFE0F}" dt="2026-04-16T09:37:13.738" v="242" actId="1038"/>
          <ac:picMkLst>
            <pc:docMk/>
            <pc:sldMk cId="1545523641" sldId="350"/>
            <ac:picMk id="1030" creationId="{53765ECB-6CD0-0062-5CB9-8D6AE97DC203}"/>
          </ac:picMkLst>
        </pc:picChg>
      </pc:sldChg>
      <pc:sldChg chg="addSp delSp modSp add mod modClrScheme modAnim chgLayout">
        <pc:chgData name="Tim De Kock" userId="b0c212f8-5e64-444f-bb6b-79bd0fae5ffa" providerId="ADAL" clId="{1787CE5D-73E0-4E71-898F-F40F629CFE0F}" dt="2026-04-16T10:01:07.563" v="669" actId="1035"/>
        <pc:sldMkLst>
          <pc:docMk/>
          <pc:sldMk cId="307933556" sldId="351"/>
        </pc:sldMkLst>
        <pc:spChg chg="mod ord">
          <ac:chgData name="Tim De Kock" userId="b0c212f8-5e64-444f-bb6b-79bd0fae5ffa" providerId="ADAL" clId="{1787CE5D-73E0-4E71-898F-F40F629CFE0F}" dt="2026-04-16T10:01:03.089" v="650" actId="700"/>
          <ac:spMkLst>
            <pc:docMk/>
            <pc:sldMk cId="307933556" sldId="351"/>
            <ac:spMk id="2" creationId="{8FA5A9F6-2592-D408-66C4-1DB2BC3CA422}"/>
          </ac:spMkLst>
        </pc:spChg>
        <pc:picChg chg="add mod">
          <ac:chgData name="Tim De Kock" userId="b0c212f8-5e64-444f-bb6b-79bd0fae5ffa" providerId="ADAL" clId="{1787CE5D-73E0-4E71-898F-F40F629CFE0F}" dt="2026-04-16T10:01:07.563" v="669" actId="1035"/>
          <ac:picMkLst>
            <pc:docMk/>
            <pc:sldMk cId="307933556" sldId="351"/>
            <ac:picMk id="54" creationId="{9E5CBA7F-6890-CA79-5A4C-B24B1DA965EA}"/>
          </ac:picMkLst>
        </pc:picChg>
      </pc:sldChg>
      <pc:sldChg chg="addSp delSp modSp add mod modClrScheme modAnim chgLayout">
        <pc:chgData name="Tim De Kock" userId="b0c212f8-5e64-444f-bb6b-79bd0fae5ffa" providerId="ADAL" clId="{1787CE5D-73E0-4E71-898F-F40F629CFE0F}" dt="2026-04-17T14:28:48.633" v="2798" actId="1036"/>
        <pc:sldMkLst>
          <pc:docMk/>
          <pc:sldMk cId="2538303097" sldId="352"/>
        </pc:sldMkLst>
        <pc:spChg chg="mod ord">
          <ac:chgData name="Tim De Kock" userId="b0c212f8-5e64-444f-bb6b-79bd0fae5ffa" providerId="ADAL" clId="{1787CE5D-73E0-4E71-898F-F40F629CFE0F}" dt="2026-04-16T09:58:56.620" v="447" actId="1035"/>
          <ac:spMkLst>
            <pc:docMk/>
            <pc:sldMk cId="2538303097" sldId="352"/>
            <ac:spMk id="2" creationId="{CE376A6C-0194-D1E4-7244-092B7D569F8B}"/>
          </ac:spMkLst>
        </pc:spChg>
        <pc:spChg chg="add mod">
          <ac:chgData name="Tim De Kock" userId="b0c212f8-5e64-444f-bb6b-79bd0fae5ffa" providerId="ADAL" clId="{1787CE5D-73E0-4E71-898F-F40F629CFE0F}" dt="2026-04-17T14:28:44.105" v="2782" actId="20577"/>
          <ac:spMkLst>
            <pc:docMk/>
            <pc:sldMk cId="2538303097" sldId="352"/>
            <ac:spMk id="3" creationId="{BB60441F-4E9F-AAE9-0715-A1515C8C3C07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39" creationId="{241B0DFA-2FFA-69DB-257E-4C0EE071B4C4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42" creationId="{133A299B-CBD1-3D49-DBDB-336B06527F52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45" creationId="{9BB19925-EB44-53D3-DEE5-5054F66B6B00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47" creationId="{59C5CFEC-89BE-85EC-881B-5942BF529A1D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50" creationId="{EED3230A-63ED-DC8B-DF27-8358E8FA961C}"/>
          </ac:spMkLst>
        </pc:spChg>
        <pc:spChg chg="mod topLvl">
          <ac:chgData name="Tim De Kock" userId="b0c212f8-5e64-444f-bb6b-79bd0fae5ffa" providerId="ADAL" clId="{1787CE5D-73E0-4E71-898F-F40F629CFE0F}" dt="2026-04-17T14:28:48.633" v="2798" actId="1036"/>
          <ac:spMkLst>
            <pc:docMk/>
            <pc:sldMk cId="2538303097" sldId="352"/>
            <ac:spMk id="52" creationId="{AE6E9C4B-94AB-5C1A-FE99-8EE95D6CAC72}"/>
          </ac:spMkLst>
        </pc:spChg>
        <pc:picChg chg="mod topLvl">
          <ac:chgData name="Tim De Kock" userId="b0c212f8-5e64-444f-bb6b-79bd0fae5ffa" providerId="ADAL" clId="{1787CE5D-73E0-4E71-898F-F40F629CFE0F}" dt="2026-04-17T14:28:48.633" v="2798" actId="1036"/>
          <ac:picMkLst>
            <pc:docMk/>
            <pc:sldMk cId="2538303097" sldId="352"/>
            <ac:picMk id="38" creationId="{50E1226D-AC6C-9BA6-90AB-69D2E7FE4531}"/>
          </ac:picMkLst>
        </pc:picChg>
        <pc:picChg chg="mod topLvl">
          <ac:chgData name="Tim De Kock" userId="b0c212f8-5e64-444f-bb6b-79bd0fae5ffa" providerId="ADAL" clId="{1787CE5D-73E0-4E71-898F-F40F629CFE0F}" dt="2026-04-17T14:28:48.633" v="2798" actId="1036"/>
          <ac:picMkLst>
            <pc:docMk/>
            <pc:sldMk cId="2538303097" sldId="352"/>
            <ac:picMk id="41" creationId="{D751AE0A-546A-E4D8-04E5-34F7793E78D6}"/>
          </ac:picMkLst>
        </pc:picChg>
        <pc:picChg chg="mod topLvl">
          <ac:chgData name="Tim De Kock" userId="b0c212f8-5e64-444f-bb6b-79bd0fae5ffa" providerId="ADAL" clId="{1787CE5D-73E0-4E71-898F-F40F629CFE0F}" dt="2026-04-17T14:28:48.633" v="2798" actId="1036"/>
          <ac:picMkLst>
            <pc:docMk/>
            <pc:sldMk cId="2538303097" sldId="352"/>
            <ac:picMk id="46" creationId="{3F0CEBB2-0E5D-7333-B034-974F19A23650}"/>
          </ac:picMkLst>
        </pc:picChg>
        <pc:picChg chg="mod topLvl">
          <ac:chgData name="Tim De Kock" userId="b0c212f8-5e64-444f-bb6b-79bd0fae5ffa" providerId="ADAL" clId="{1787CE5D-73E0-4E71-898F-F40F629CFE0F}" dt="2026-04-17T14:28:48.633" v="2798" actId="1036"/>
          <ac:picMkLst>
            <pc:docMk/>
            <pc:sldMk cId="2538303097" sldId="352"/>
            <ac:picMk id="51" creationId="{68995E78-8150-BB08-9B8E-1D3EF15D88A0}"/>
          </ac:picMkLst>
        </pc:picChg>
      </pc:sldChg>
      <pc:sldChg chg="addSp delSp modSp new mod ord modClrScheme chgLayout">
        <pc:chgData name="Tim De Kock" userId="b0c212f8-5e64-444f-bb6b-79bd0fae5ffa" providerId="ADAL" clId="{1787CE5D-73E0-4E71-898F-F40F629CFE0F}" dt="2026-04-16T09:55:26.012" v="406" actId="14100"/>
        <pc:sldMkLst>
          <pc:docMk/>
          <pc:sldMk cId="4294624427" sldId="353"/>
        </pc:sldMkLst>
        <pc:spChg chg="mod ord">
          <ac:chgData name="Tim De Kock" userId="b0c212f8-5e64-444f-bb6b-79bd0fae5ffa" providerId="ADAL" clId="{1787CE5D-73E0-4E71-898F-F40F629CFE0F}" dt="2026-04-16T09:50:58.809" v="331" actId="700"/>
          <ac:spMkLst>
            <pc:docMk/>
            <pc:sldMk cId="4294624427" sldId="353"/>
            <ac:spMk id="2" creationId="{87833CE0-8A83-6831-752A-EC9EFD8A1513}"/>
          </ac:spMkLst>
        </pc:spChg>
        <pc:spChg chg="add mod ord">
          <ac:chgData name="Tim De Kock" userId="b0c212f8-5e64-444f-bb6b-79bd0fae5ffa" providerId="ADAL" clId="{1787CE5D-73E0-4E71-898F-F40F629CFE0F}" dt="2026-04-16T09:50:58.809" v="331" actId="700"/>
          <ac:spMkLst>
            <pc:docMk/>
            <pc:sldMk cId="4294624427" sldId="353"/>
            <ac:spMk id="6" creationId="{2DDD33A1-737D-8B83-3AB0-F02E4AF4B5B6}"/>
          </ac:spMkLst>
        </pc:spChg>
        <pc:spChg chg="add mod ord">
          <ac:chgData name="Tim De Kock" userId="b0c212f8-5e64-444f-bb6b-79bd0fae5ffa" providerId="ADAL" clId="{1787CE5D-73E0-4E71-898F-F40F629CFE0F}" dt="2026-04-16T09:50:58.809" v="331" actId="700"/>
          <ac:spMkLst>
            <pc:docMk/>
            <pc:sldMk cId="4294624427" sldId="353"/>
            <ac:spMk id="7" creationId="{F4034542-8201-5FEA-2489-C71BBA474E7A}"/>
          </ac:spMkLst>
        </pc:spChg>
        <pc:picChg chg="add mod">
          <ac:chgData name="Tim De Kock" userId="b0c212f8-5e64-444f-bb6b-79bd0fae5ffa" providerId="ADAL" clId="{1787CE5D-73E0-4E71-898F-F40F629CFE0F}" dt="2026-04-16T09:55:23.853" v="405" actId="1038"/>
          <ac:picMkLst>
            <pc:docMk/>
            <pc:sldMk cId="4294624427" sldId="353"/>
            <ac:picMk id="9" creationId="{EC01B494-7F9D-1687-0050-9A7CC4BC10B0}"/>
          </ac:picMkLst>
        </pc:picChg>
        <pc:picChg chg="add mod modCrop">
          <ac:chgData name="Tim De Kock" userId="b0c212f8-5e64-444f-bb6b-79bd0fae5ffa" providerId="ADAL" clId="{1787CE5D-73E0-4E71-898F-F40F629CFE0F}" dt="2026-04-16T09:55:26.012" v="406" actId="14100"/>
          <ac:picMkLst>
            <pc:docMk/>
            <pc:sldMk cId="4294624427" sldId="353"/>
            <ac:picMk id="17" creationId="{17763770-DF46-FCC6-493C-B2E2A4A4343C}"/>
          </ac:picMkLst>
        </pc:picChg>
      </pc:sldChg>
      <pc:sldChg chg="addSp delSp modSp new mod modClrScheme chgLayout">
        <pc:chgData name="Tim De Kock" userId="b0c212f8-5e64-444f-bb6b-79bd0fae5ffa" providerId="ADAL" clId="{1787CE5D-73E0-4E71-898F-F40F629CFE0F}" dt="2026-04-16T09:54:54.996" v="390" actId="1076"/>
        <pc:sldMkLst>
          <pc:docMk/>
          <pc:sldMk cId="3499233219" sldId="354"/>
        </pc:sldMkLst>
        <pc:spChg chg="mod ord">
          <ac:chgData name="Tim De Kock" userId="b0c212f8-5e64-444f-bb6b-79bd0fae5ffa" providerId="ADAL" clId="{1787CE5D-73E0-4E71-898F-F40F629CFE0F}" dt="2026-04-16T09:52:07.971" v="337" actId="700"/>
          <ac:spMkLst>
            <pc:docMk/>
            <pc:sldMk cId="3499233219" sldId="354"/>
            <ac:spMk id="2" creationId="{DA25B6A7-3FCD-02FC-DFCB-A7A269D43A41}"/>
          </ac:spMkLst>
        </pc:spChg>
        <pc:spChg chg="add mod ord">
          <ac:chgData name="Tim De Kock" userId="b0c212f8-5e64-444f-bb6b-79bd0fae5ffa" providerId="ADAL" clId="{1787CE5D-73E0-4E71-898F-F40F629CFE0F}" dt="2026-04-16T09:52:07.971" v="337" actId="700"/>
          <ac:spMkLst>
            <pc:docMk/>
            <pc:sldMk cId="3499233219" sldId="354"/>
            <ac:spMk id="6" creationId="{DCA71EF9-CBA5-222B-4663-727072E3184B}"/>
          </ac:spMkLst>
        </pc:spChg>
        <pc:spChg chg="add mod ord">
          <ac:chgData name="Tim De Kock" userId="b0c212f8-5e64-444f-bb6b-79bd0fae5ffa" providerId="ADAL" clId="{1787CE5D-73E0-4E71-898F-F40F629CFE0F}" dt="2026-04-16T09:52:07.971" v="337" actId="700"/>
          <ac:spMkLst>
            <pc:docMk/>
            <pc:sldMk cId="3499233219" sldId="354"/>
            <ac:spMk id="7" creationId="{8B39635B-66D3-DC04-B752-84C9E369B6AB}"/>
          </ac:spMkLst>
        </pc:spChg>
        <pc:picChg chg="add mod modCrop">
          <ac:chgData name="Tim De Kock" userId="b0c212f8-5e64-444f-bb6b-79bd0fae5ffa" providerId="ADAL" clId="{1787CE5D-73E0-4E71-898F-F40F629CFE0F}" dt="2026-04-16T09:54:54.996" v="390" actId="1076"/>
          <ac:picMkLst>
            <pc:docMk/>
            <pc:sldMk cId="3499233219" sldId="354"/>
            <ac:picMk id="9" creationId="{FAE8683F-9D93-6E79-221D-563AE1E75E2C}"/>
          </ac:picMkLst>
        </pc:picChg>
        <pc:picChg chg="add mod modCrop">
          <ac:chgData name="Tim De Kock" userId="b0c212f8-5e64-444f-bb6b-79bd0fae5ffa" providerId="ADAL" clId="{1787CE5D-73E0-4E71-898F-F40F629CFE0F}" dt="2026-04-16T09:54:42.402" v="388" actId="1076"/>
          <ac:picMkLst>
            <pc:docMk/>
            <pc:sldMk cId="3499233219" sldId="354"/>
            <ac:picMk id="15" creationId="{90103B8B-CFEF-BB93-B034-B60D54A40880}"/>
          </ac:picMkLst>
        </pc:picChg>
      </pc:sldChg>
      <pc:sldChg chg="addSp delSp modSp add mod">
        <pc:chgData name="Tim De Kock" userId="b0c212f8-5e64-444f-bb6b-79bd0fae5ffa" providerId="ADAL" clId="{1787CE5D-73E0-4E71-898F-F40F629CFE0F}" dt="2026-04-16T10:04:42.671" v="774" actId="14100"/>
        <pc:sldMkLst>
          <pc:docMk/>
          <pc:sldMk cId="2274600193" sldId="359"/>
        </pc:sldMkLst>
        <pc:spChg chg="add del mod">
          <ac:chgData name="Tim De Kock" userId="b0c212f8-5e64-444f-bb6b-79bd0fae5ffa" providerId="ADAL" clId="{1787CE5D-73E0-4E71-898F-F40F629CFE0F}" dt="2026-04-16T10:04:15.624" v="761" actId="1035"/>
          <ac:spMkLst>
            <pc:docMk/>
            <pc:sldMk cId="2274600193" sldId="359"/>
            <ac:spMk id="6" creationId="{AB73F058-ADED-C2CE-28B2-5CCDBDF39814}"/>
          </ac:spMkLst>
        </pc:spChg>
        <pc:spChg chg="add mod">
          <ac:chgData name="Tim De Kock" userId="b0c212f8-5e64-444f-bb6b-79bd0fae5ffa" providerId="ADAL" clId="{1787CE5D-73E0-4E71-898F-F40F629CFE0F}" dt="2026-04-16T10:04:42.671" v="774" actId="14100"/>
          <ac:spMkLst>
            <pc:docMk/>
            <pc:sldMk cId="2274600193" sldId="359"/>
            <ac:spMk id="9" creationId="{BD0DAD4F-5D90-A918-C57F-38D43C516F56}"/>
          </ac:spMkLst>
        </pc:spChg>
        <pc:spChg chg="add mod">
          <ac:chgData name="Tim De Kock" userId="b0c212f8-5e64-444f-bb6b-79bd0fae5ffa" providerId="ADAL" clId="{1787CE5D-73E0-4E71-898F-F40F629CFE0F}" dt="2026-04-16T10:04:38.361" v="773" actId="14100"/>
          <ac:spMkLst>
            <pc:docMk/>
            <pc:sldMk cId="2274600193" sldId="359"/>
            <ac:spMk id="10" creationId="{D9862131-17AE-5030-D0E1-9AB97C0C6B70}"/>
          </ac:spMkLst>
        </pc:spChg>
        <pc:picChg chg="add mod modCrop">
          <ac:chgData name="Tim De Kock" userId="b0c212f8-5e64-444f-bb6b-79bd0fae5ffa" providerId="ADAL" clId="{1787CE5D-73E0-4E71-898F-F40F629CFE0F}" dt="2026-04-16T10:04:25.271" v="763" actId="732"/>
          <ac:picMkLst>
            <pc:docMk/>
            <pc:sldMk cId="2274600193" sldId="359"/>
            <ac:picMk id="8" creationId="{DE28BCA5-6470-7FC8-9028-8E635E2537E6}"/>
          </ac:picMkLst>
        </pc:picChg>
      </pc:sldChg>
      <pc:sldChg chg="addSp delSp modSp add mod ord modAnim modNotesTx">
        <pc:chgData name="Tim De Kock" userId="b0c212f8-5e64-444f-bb6b-79bd0fae5ffa" providerId="ADAL" clId="{1787CE5D-73E0-4E71-898F-F40F629CFE0F}" dt="2026-04-16T11:45:00.091" v="2042" actId="20577"/>
        <pc:sldMkLst>
          <pc:docMk/>
          <pc:sldMk cId="4226572610" sldId="360"/>
        </pc:sldMkLst>
        <pc:spChg chg="add mod">
          <ac:chgData name="Tim De Kock" userId="b0c212f8-5e64-444f-bb6b-79bd0fae5ffa" providerId="ADAL" clId="{1787CE5D-73E0-4E71-898F-F40F629CFE0F}" dt="2026-04-16T11:28:20.933" v="1001" actId="164"/>
          <ac:spMkLst>
            <pc:docMk/>
            <pc:sldMk cId="4226572610" sldId="360"/>
            <ac:spMk id="16" creationId="{1FF6484A-A926-BEDF-D5AB-385BF7F0113A}"/>
          </ac:spMkLst>
        </pc:spChg>
        <pc:spChg chg="add mod">
          <ac:chgData name="Tim De Kock" userId="b0c212f8-5e64-444f-bb6b-79bd0fae5ffa" providerId="ADAL" clId="{1787CE5D-73E0-4E71-898F-F40F629CFE0F}" dt="2026-04-16T11:28:11.791" v="1000" actId="14100"/>
          <ac:spMkLst>
            <pc:docMk/>
            <pc:sldMk cId="4226572610" sldId="360"/>
            <ac:spMk id="17" creationId="{EF2738B3-B286-EE74-1731-40CC56233B12}"/>
          </ac:spMkLst>
        </pc:spChg>
        <pc:grpChg chg="add mod">
          <ac:chgData name="Tim De Kock" userId="b0c212f8-5e64-444f-bb6b-79bd0fae5ffa" providerId="ADAL" clId="{1787CE5D-73E0-4E71-898F-F40F629CFE0F}" dt="2026-04-16T11:28:20.933" v="1001" actId="164"/>
          <ac:grpSpMkLst>
            <pc:docMk/>
            <pc:sldMk cId="4226572610" sldId="360"/>
            <ac:grpSpMk id="18" creationId="{7A6F084F-0855-5DAE-749F-8E39DFD02520}"/>
          </ac:grpSpMkLst>
        </pc:grpChg>
        <pc:picChg chg="add mod">
          <ac:chgData name="Tim De Kock" userId="b0c212f8-5e64-444f-bb6b-79bd0fae5ffa" providerId="ADAL" clId="{1787CE5D-73E0-4E71-898F-F40F629CFE0F}" dt="2026-04-16T11:24:44.460" v="817" actId="1076"/>
          <ac:picMkLst>
            <pc:docMk/>
            <pc:sldMk cId="4226572610" sldId="360"/>
            <ac:picMk id="3" creationId="{30935F5D-46AE-2031-D960-2DE91768FC19}"/>
          </ac:picMkLst>
        </pc:picChg>
        <pc:picChg chg="add mod">
          <ac:chgData name="Tim De Kock" userId="b0c212f8-5e64-444f-bb6b-79bd0fae5ffa" providerId="ADAL" clId="{1787CE5D-73E0-4E71-898F-F40F629CFE0F}" dt="2026-04-16T11:28:20.933" v="1001" actId="164"/>
          <ac:picMkLst>
            <pc:docMk/>
            <pc:sldMk cId="4226572610" sldId="360"/>
            <ac:picMk id="15" creationId="{40978F8D-6758-7AC2-7820-C2376A0B582A}"/>
          </ac:picMkLst>
        </pc:picChg>
      </pc:sldChg>
      <pc:sldChg chg="addSp delSp modSp new mod chgLayout modNotesTx">
        <pc:chgData name="Tim De Kock" userId="b0c212f8-5e64-444f-bb6b-79bd0fae5ffa" providerId="ADAL" clId="{1787CE5D-73E0-4E71-898F-F40F629CFE0F}" dt="2026-04-16T11:44:48.957" v="2023" actId="20577"/>
        <pc:sldMkLst>
          <pc:docMk/>
          <pc:sldMk cId="2629504015" sldId="362"/>
        </pc:sldMkLst>
        <pc:spChg chg="mod ord">
          <ac:chgData name="Tim De Kock" userId="b0c212f8-5e64-444f-bb6b-79bd0fae5ffa" providerId="ADAL" clId="{1787CE5D-73E0-4E71-898F-F40F629CFE0F}" dt="2026-04-16T11:25:08.364" v="819" actId="700"/>
          <ac:spMkLst>
            <pc:docMk/>
            <pc:sldMk cId="2629504015" sldId="362"/>
            <ac:spMk id="3" creationId="{07C3C6D0-3119-14E3-36C8-A05FC58249F9}"/>
          </ac:spMkLst>
        </pc:spChg>
        <pc:spChg chg="add mod ord">
          <ac:chgData name="Tim De Kock" userId="b0c212f8-5e64-444f-bb6b-79bd0fae5ffa" providerId="ADAL" clId="{1787CE5D-73E0-4E71-898F-F40F629CFE0F}" dt="2026-04-16T11:29:19.969" v="1017" actId="1076"/>
          <ac:spMkLst>
            <pc:docMk/>
            <pc:sldMk cId="2629504015" sldId="362"/>
            <ac:spMk id="5" creationId="{42C8AC03-9F74-BB2A-16F9-F595F1399F77}"/>
          </ac:spMkLst>
        </pc:spChg>
      </pc:sldChg>
      <pc:sldChg chg="addSp delSp modSp add mod ord chgLayout">
        <pc:chgData name="Tim De Kock" userId="b0c212f8-5e64-444f-bb6b-79bd0fae5ffa" providerId="ADAL" clId="{1787CE5D-73E0-4E71-898F-F40F629CFE0F}" dt="2026-04-16T11:31:41.395" v="1111" actId="207"/>
        <pc:sldMkLst>
          <pc:docMk/>
          <pc:sldMk cId="1723080754" sldId="363"/>
        </pc:sldMkLst>
        <pc:spChg chg="mod ord">
          <ac:chgData name="Tim De Kock" userId="b0c212f8-5e64-444f-bb6b-79bd0fae5ffa" providerId="ADAL" clId="{1787CE5D-73E0-4E71-898F-F40F629CFE0F}" dt="2026-04-16T11:28:46.304" v="1008" actId="700"/>
          <ac:spMkLst>
            <pc:docMk/>
            <pc:sldMk cId="1723080754" sldId="363"/>
            <ac:spMk id="3" creationId="{93D07D97-8ED6-2D56-0AE1-520971ECA517}"/>
          </ac:spMkLst>
        </pc:spChg>
        <pc:spChg chg="mod ord">
          <ac:chgData name="Tim De Kock" userId="b0c212f8-5e64-444f-bb6b-79bd0fae5ffa" providerId="ADAL" clId="{1787CE5D-73E0-4E71-898F-F40F629CFE0F}" dt="2026-04-16T11:31:27.441" v="1109" actId="20577"/>
          <ac:spMkLst>
            <pc:docMk/>
            <pc:sldMk cId="1723080754" sldId="363"/>
            <ac:spMk id="5" creationId="{F8A1A601-3B24-40E1-22BF-90E081591380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7" creationId="{33015D32-4797-7506-4C15-F1355901BA0B}"/>
          </ac:spMkLst>
        </pc:spChg>
        <pc:spChg chg="mod">
          <ac:chgData name="Tim De Kock" userId="b0c212f8-5e64-444f-bb6b-79bd0fae5ffa" providerId="ADAL" clId="{1787CE5D-73E0-4E71-898F-F40F629CFE0F}" dt="2026-04-16T11:30:55.196" v="1039" actId="14100"/>
          <ac:spMkLst>
            <pc:docMk/>
            <pc:sldMk cId="1723080754" sldId="363"/>
            <ac:spMk id="8" creationId="{72FBD47A-98D7-11C2-8C68-6223405E839A}"/>
          </ac:spMkLst>
        </pc:spChg>
        <pc:spChg chg="mod">
          <ac:chgData name="Tim De Kock" userId="b0c212f8-5e64-444f-bb6b-79bd0fae5ffa" providerId="ADAL" clId="{1787CE5D-73E0-4E71-898F-F40F629CFE0F}" dt="2026-04-16T11:31:35.211" v="1110" actId="207"/>
          <ac:spMkLst>
            <pc:docMk/>
            <pc:sldMk cId="1723080754" sldId="363"/>
            <ac:spMk id="9" creationId="{87C86B63-D0DE-E0A9-7A6F-D030B34306C6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0" creationId="{F64F7DFC-D4DE-5B26-FE24-7340F5F87DD5}"/>
          </ac:spMkLst>
        </pc:spChg>
        <pc:spChg chg="mod">
          <ac:chgData name="Tim De Kock" userId="b0c212f8-5e64-444f-bb6b-79bd0fae5ffa" providerId="ADAL" clId="{1787CE5D-73E0-4E71-898F-F40F629CFE0F}" dt="2026-04-16T11:31:41.395" v="1111" actId="207"/>
          <ac:spMkLst>
            <pc:docMk/>
            <pc:sldMk cId="1723080754" sldId="363"/>
            <ac:spMk id="11" creationId="{CF2B6790-9396-49D3-357A-739B251BD477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2" creationId="{DF8E8F0A-84CB-CA8B-2E51-7D4324A0A233}"/>
          </ac:spMkLst>
        </pc:spChg>
        <pc:spChg chg="mod">
          <ac:chgData name="Tim De Kock" userId="b0c212f8-5e64-444f-bb6b-79bd0fae5ffa" providerId="ADAL" clId="{1787CE5D-73E0-4E71-898F-F40F629CFE0F}" dt="2026-04-16T11:29:57.119" v="1024"/>
          <ac:spMkLst>
            <pc:docMk/>
            <pc:sldMk cId="1723080754" sldId="363"/>
            <ac:spMk id="13" creationId="{0C14CD8F-D43A-F26B-FA4C-EFAD5BFCBCA5}"/>
          </ac:spMkLst>
        </pc:spChg>
        <pc:spChg chg="mod">
          <ac:chgData name="Tim De Kock" userId="b0c212f8-5e64-444f-bb6b-79bd0fae5ffa" providerId="ADAL" clId="{1787CE5D-73E0-4E71-898F-F40F629CFE0F}" dt="2026-04-16T11:31:41.395" v="1111" actId="207"/>
          <ac:spMkLst>
            <pc:docMk/>
            <pc:sldMk cId="1723080754" sldId="363"/>
            <ac:spMk id="14" creationId="{7B5E1B63-FA06-A450-751F-3D2C9E471338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5" creationId="{0409BC9D-24F4-0FD6-6CE5-378A36E4E838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6" creationId="{B9AAFC8B-90CE-7D06-BD83-2EA14F1D9FAA}"/>
          </ac:spMkLst>
        </pc:spChg>
        <pc:spChg chg="mod">
          <ac:chgData name="Tim De Kock" userId="b0c212f8-5e64-444f-bb6b-79bd0fae5ffa" providerId="ADAL" clId="{1787CE5D-73E0-4E71-898F-F40F629CFE0F}" dt="2026-04-16T11:31:41.395" v="1111" actId="207"/>
          <ac:spMkLst>
            <pc:docMk/>
            <pc:sldMk cId="1723080754" sldId="363"/>
            <ac:spMk id="17" creationId="{6BE0794D-B388-AD38-36BC-8082EA7B5854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8" creationId="{31D623B6-8DFE-3F9D-8053-4084B906C4BC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19" creationId="{E01DC987-B20B-857C-8755-4751611195A6}"/>
          </ac:spMkLst>
        </pc:spChg>
        <pc:spChg chg="mod">
          <ac:chgData name="Tim De Kock" userId="b0c212f8-5e64-444f-bb6b-79bd0fae5ffa" providerId="ADAL" clId="{1787CE5D-73E0-4E71-898F-F40F629CFE0F}" dt="2026-04-16T11:31:41.395" v="1111" actId="207"/>
          <ac:spMkLst>
            <pc:docMk/>
            <pc:sldMk cId="1723080754" sldId="363"/>
            <ac:spMk id="20" creationId="{FEE79DB9-2C2E-0557-5C3B-655A2A7939D7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21" creationId="{67E5C27E-A272-E585-94E2-B255C814CBF7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22" creationId="{B2B92902-0C6D-8152-C50B-D2EB506C9368}"/>
          </ac:spMkLst>
        </pc:spChg>
        <pc:spChg chg="mod">
          <ac:chgData name="Tim De Kock" userId="b0c212f8-5e64-444f-bb6b-79bd0fae5ffa" providerId="ADAL" clId="{1787CE5D-73E0-4E71-898F-F40F629CFE0F}" dt="2026-04-16T11:31:41.395" v="1111" actId="207"/>
          <ac:spMkLst>
            <pc:docMk/>
            <pc:sldMk cId="1723080754" sldId="363"/>
            <ac:spMk id="23" creationId="{746BC711-4337-53D7-E076-80C69C12338B}"/>
          </ac:spMkLst>
        </pc:spChg>
        <pc:spChg chg="mod">
          <ac:chgData name="Tim De Kock" userId="b0c212f8-5e64-444f-bb6b-79bd0fae5ffa" providerId="ADAL" clId="{1787CE5D-73E0-4E71-898F-F40F629CFE0F}" dt="2026-04-16T11:30:46.737" v="1035" actId="255"/>
          <ac:spMkLst>
            <pc:docMk/>
            <pc:sldMk cId="1723080754" sldId="363"/>
            <ac:spMk id="24" creationId="{49764D07-C2E5-A811-9BA1-24745B656330}"/>
          </ac:spMkLst>
        </pc:spChg>
        <pc:grpChg chg="mod">
          <ac:chgData name="Tim De Kock" userId="b0c212f8-5e64-444f-bb6b-79bd0fae5ffa" providerId="ADAL" clId="{1787CE5D-73E0-4E71-898F-F40F629CFE0F}" dt="2026-04-16T11:30:59.994" v="1051" actId="1038"/>
          <ac:grpSpMkLst>
            <pc:docMk/>
            <pc:sldMk cId="1723080754" sldId="363"/>
            <ac:grpSpMk id="4" creationId="{2B5B9608-ABAA-B532-48A5-DE7C2E3A6BC6}"/>
          </ac:grpSpMkLst>
        </pc:grpChg>
      </pc:sldChg>
      <pc:sldChg chg="addSp modSp add mod">
        <pc:chgData name="Tim De Kock" userId="b0c212f8-5e64-444f-bb6b-79bd0fae5ffa" providerId="ADAL" clId="{1787CE5D-73E0-4E71-898F-F40F629CFE0F}" dt="2026-04-18T13:35:57.628" v="5904" actId="14100"/>
        <pc:sldMkLst>
          <pc:docMk/>
          <pc:sldMk cId="790605498" sldId="367"/>
        </pc:sldMkLst>
        <pc:spChg chg="add mod">
          <ac:chgData name="Tim De Kock" userId="b0c212f8-5e64-444f-bb6b-79bd0fae5ffa" providerId="ADAL" clId="{1787CE5D-73E0-4E71-898F-F40F629CFE0F}" dt="2026-04-18T13:35:57.628" v="5904" actId="14100"/>
          <ac:spMkLst>
            <pc:docMk/>
            <pc:sldMk cId="790605498" sldId="367"/>
            <ac:spMk id="4" creationId="{441453B6-A895-FF77-2255-A0F5F7F84975}"/>
          </ac:spMkLst>
        </pc:spChg>
        <pc:spChg chg="mod">
          <ac:chgData name="Tim De Kock" userId="b0c212f8-5e64-444f-bb6b-79bd0fae5ffa" providerId="ADAL" clId="{1787CE5D-73E0-4E71-898F-F40F629CFE0F}" dt="2026-04-17T14:29:55.013" v="2822" actId="20577"/>
          <ac:spMkLst>
            <pc:docMk/>
            <pc:sldMk cId="790605498" sldId="367"/>
            <ac:spMk id="5" creationId="{92B460CD-7298-273E-D908-8F034B476128}"/>
          </ac:spMkLst>
        </pc:spChg>
        <pc:spChg chg="add mod">
          <ac:chgData name="Tim De Kock" userId="b0c212f8-5e64-444f-bb6b-79bd0fae5ffa" providerId="ADAL" clId="{1787CE5D-73E0-4E71-898F-F40F629CFE0F}" dt="2026-04-16T11:48:06.790" v="2115" actId="1076"/>
          <ac:spMkLst>
            <pc:docMk/>
            <pc:sldMk cId="790605498" sldId="367"/>
            <ac:spMk id="6" creationId="{2D52E92E-28BE-3884-05B0-E6C38BDA6597}"/>
          </ac:spMkLst>
        </pc:spChg>
        <pc:spChg chg="add mod">
          <ac:chgData name="Tim De Kock" userId="b0c212f8-5e64-444f-bb6b-79bd0fae5ffa" providerId="ADAL" clId="{1787CE5D-73E0-4E71-898F-F40F629CFE0F}" dt="2026-04-16T11:47:33.891" v="2058" actId="339"/>
          <ac:spMkLst>
            <pc:docMk/>
            <pc:sldMk cId="790605498" sldId="367"/>
            <ac:spMk id="7" creationId="{BE4EF717-EF61-BDB2-8022-4F129D3C3C4A}"/>
          </ac:spMkLst>
        </pc:spChg>
        <pc:spChg chg="add mod">
          <ac:chgData name="Tim De Kock" userId="b0c212f8-5e64-444f-bb6b-79bd0fae5ffa" providerId="ADAL" clId="{1787CE5D-73E0-4E71-898F-F40F629CFE0F}" dt="2026-04-16T11:47:33.891" v="2058" actId="339"/>
          <ac:spMkLst>
            <pc:docMk/>
            <pc:sldMk cId="790605498" sldId="367"/>
            <ac:spMk id="8" creationId="{4808EC15-9831-1073-3042-B7D91DB62E15}"/>
          </ac:spMkLst>
        </pc:spChg>
        <pc:spChg chg="add mod">
          <ac:chgData name="Tim De Kock" userId="b0c212f8-5e64-444f-bb6b-79bd0fae5ffa" providerId="ADAL" clId="{1787CE5D-73E0-4E71-898F-F40F629CFE0F}" dt="2026-04-16T11:48:00.248" v="2111" actId="1076"/>
          <ac:spMkLst>
            <pc:docMk/>
            <pc:sldMk cId="790605498" sldId="367"/>
            <ac:spMk id="9" creationId="{C79A8637-7424-C7DB-0C78-CFBA3D1EC574}"/>
          </ac:spMkLst>
        </pc:spChg>
        <pc:spChg chg="add mod">
          <ac:chgData name="Tim De Kock" userId="b0c212f8-5e64-444f-bb6b-79bd0fae5ffa" providerId="ADAL" clId="{1787CE5D-73E0-4E71-898F-F40F629CFE0F}" dt="2026-04-16T11:48:29.109" v="2135" actId="122"/>
          <ac:spMkLst>
            <pc:docMk/>
            <pc:sldMk cId="790605498" sldId="367"/>
            <ac:spMk id="10" creationId="{2F39F399-C73C-406E-AAEB-218F22289D97}"/>
          </ac:spMkLst>
        </pc:spChg>
      </pc:sldChg>
      <pc:sldChg chg="addSp delSp modSp new mod modClrScheme modAnim chgLayout modNotesTx">
        <pc:chgData name="Tim De Kock" userId="b0c212f8-5e64-444f-bb6b-79bd0fae5ffa" providerId="ADAL" clId="{1787CE5D-73E0-4E71-898F-F40F629CFE0F}" dt="2026-04-16T11:40:10.425" v="1519" actId="207"/>
        <pc:sldMkLst>
          <pc:docMk/>
          <pc:sldMk cId="2391884446" sldId="368"/>
        </pc:sldMkLst>
        <pc:spChg chg="mod ord">
          <ac:chgData name="Tim De Kock" userId="b0c212f8-5e64-444f-bb6b-79bd0fae5ffa" providerId="ADAL" clId="{1787CE5D-73E0-4E71-898F-F40F629CFE0F}" dt="2026-04-16T11:29:54.746" v="1023" actId="700"/>
          <ac:spMkLst>
            <pc:docMk/>
            <pc:sldMk cId="2391884446" sldId="368"/>
            <ac:spMk id="2" creationId="{A22D0142-5068-A57E-C308-0F31002C2551}"/>
          </ac:spMkLst>
        </pc:spChg>
        <pc:spChg chg="add mod ord">
          <ac:chgData name="Tim De Kock" userId="b0c212f8-5e64-444f-bb6b-79bd0fae5ffa" providerId="ADAL" clId="{1787CE5D-73E0-4E71-898F-F40F629CFE0F}" dt="2026-04-16T11:33:47.506" v="1178" actId="20577"/>
          <ac:spMkLst>
            <pc:docMk/>
            <pc:sldMk cId="2391884446" sldId="368"/>
            <ac:spMk id="6" creationId="{0E4BBDF0-B77E-764E-8B19-6EBB52BF9159}"/>
          </ac:spMkLst>
        </pc:spChg>
        <pc:spChg chg="add mod ord">
          <ac:chgData name="Tim De Kock" userId="b0c212f8-5e64-444f-bb6b-79bd0fae5ffa" providerId="ADAL" clId="{1787CE5D-73E0-4E71-898F-F40F629CFE0F}" dt="2026-04-16T11:40:10.425" v="1519" actId="207"/>
          <ac:spMkLst>
            <pc:docMk/>
            <pc:sldMk cId="2391884446" sldId="368"/>
            <ac:spMk id="7" creationId="{4EF20650-F52E-2462-56C5-41538FDC2FCE}"/>
          </ac:spMkLst>
        </pc:spChg>
        <pc:grpChg chg="add mod">
          <ac:chgData name="Tim De Kock" userId="b0c212f8-5e64-444f-bb6b-79bd0fae5ffa" providerId="ADAL" clId="{1787CE5D-73E0-4E71-898F-F40F629CFE0F}" dt="2026-04-16T11:35:20.932" v="1229" actId="1076"/>
          <ac:grpSpMkLst>
            <pc:docMk/>
            <pc:sldMk cId="2391884446" sldId="368"/>
            <ac:grpSpMk id="9" creationId="{A38C609B-CCFC-CE53-7D0F-7C97611AA72A}"/>
          </ac:grpSpMkLst>
        </pc:grpChg>
        <pc:grpChg chg="add mod">
          <ac:chgData name="Tim De Kock" userId="b0c212f8-5e64-444f-bb6b-79bd0fae5ffa" providerId="ADAL" clId="{1787CE5D-73E0-4E71-898F-F40F629CFE0F}" dt="2026-04-16T11:35:20.932" v="1229" actId="1076"/>
          <ac:grpSpMkLst>
            <pc:docMk/>
            <pc:sldMk cId="2391884446" sldId="368"/>
            <ac:grpSpMk id="12" creationId="{155BFC33-93B1-69EB-1943-95BF1015A9A4}"/>
          </ac:grpSpMkLst>
        </pc:grpChg>
        <pc:picChg chg="add mod ord modCrop">
          <ac:chgData name="Tim De Kock" userId="b0c212f8-5e64-444f-bb6b-79bd0fae5ffa" providerId="ADAL" clId="{1787CE5D-73E0-4E71-898F-F40F629CFE0F}" dt="2026-04-16T11:35:17.472" v="1228" actId="14100"/>
          <ac:picMkLst>
            <pc:docMk/>
            <pc:sldMk cId="2391884446" sldId="368"/>
            <ac:picMk id="8" creationId="{E6114CED-69FC-4CA8-5EB1-CDA7B734DC10}"/>
          </ac:picMkLst>
        </pc:picChg>
        <pc:picChg chg="mod">
          <ac:chgData name="Tim De Kock" userId="b0c212f8-5e64-444f-bb6b-79bd0fae5ffa" providerId="ADAL" clId="{1787CE5D-73E0-4E71-898F-F40F629CFE0F}" dt="2026-04-16T11:32:31.573" v="1112"/>
          <ac:picMkLst>
            <pc:docMk/>
            <pc:sldMk cId="2391884446" sldId="368"/>
            <ac:picMk id="10" creationId="{3A402EC4-972D-9AA1-2609-8E58A2F8EE81}"/>
          </ac:picMkLst>
        </pc:picChg>
        <pc:picChg chg="mod">
          <ac:chgData name="Tim De Kock" userId="b0c212f8-5e64-444f-bb6b-79bd0fae5ffa" providerId="ADAL" clId="{1787CE5D-73E0-4E71-898F-F40F629CFE0F}" dt="2026-04-16T11:32:31.573" v="1112"/>
          <ac:picMkLst>
            <pc:docMk/>
            <pc:sldMk cId="2391884446" sldId="368"/>
            <ac:picMk id="11" creationId="{19249ECB-75A8-848B-B2B4-E6D866B531E9}"/>
          </ac:picMkLst>
        </pc:picChg>
        <pc:picChg chg="mod">
          <ac:chgData name="Tim De Kock" userId="b0c212f8-5e64-444f-bb6b-79bd0fae5ffa" providerId="ADAL" clId="{1787CE5D-73E0-4E71-898F-F40F629CFE0F}" dt="2026-04-16T11:32:31.573" v="1112"/>
          <ac:picMkLst>
            <pc:docMk/>
            <pc:sldMk cId="2391884446" sldId="368"/>
            <ac:picMk id="13" creationId="{05B400DD-D43F-F790-307C-71C484C1C706}"/>
          </ac:picMkLst>
        </pc:picChg>
        <pc:picChg chg="mod">
          <ac:chgData name="Tim De Kock" userId="b0c212f8-5e64-444f-bb6b-79bd0fae5ffa" providerId="ADAL" clId="{1787CE5D-73E0-4E71-898F-F40F629CFE0F}" dt="2026-04-16T11:32:31.573" v="1112"/>
          <ac:picMkLst>
            <pc:docMk/>
            <pc:sldMk cId="2391884446" sldId="368"/>
            <ac:picMk id="14" creationId="{E878C949-7F2F-82E8-CDF6-356838326B3F}"/>
          </ac:picMkLst>
        </pc:picChg>
      </pc:sldChg>
      <pc:sldChg chg="addSp delSp modSp add mod delAnim modNotesTx">
        <pc:chgData name="Tim De Kock" userId="b0c212f8-5e64-444f-bb6b-79bd0fae5ffa" providerId="ADAL" clId="{1787CE5D-73E0-4E71-898F-F40F629CFE0F}" dt="2026-04-16T11:42:41.630" v="1943" actId="20577"/>
        <pc:sldMkLst>
          <pc:docMk/>
          <pc:sldMk cId="2394249018" sldId="369"/>
        </pc:sldMkLst>
        <pc:spChg chg="add mod">
          <ac:chgData name="Tim De Kock" userId="b0c212f8-5e64-444f-bb6b-79bd0fae5ffa" providerId="ADAL" clId="{1787CE5D-73E0-4E71-898F-F40F629CFE0F}" dt="2026-04-16T11:42:41.630" v="1943" actId="20577"/>
          <ac:spMkLst>
            <pc:docMk/>
            <pc:sldMk cId="2394249018" sldId="369"/>
            <ac:spMk id="4" creationId="{FBC2774E-38EA-E70A-3AA9-21EF5CFCAA4A}"/>
          </ac:spMkLst>
        </pc:spChg>
        <pc:picChg chg="add mod">
          <ac:chgData name="Tim De Kock" userId="b0c212f8-5e64-444f-bb6b-79bd0fae5ffa" providerId="ADAL" clId="{1787CE5D-73E0-4E71-898F-F40F629CFE0F}" dt="2026-04-16T11:40:51.396" v="1531" actId="14100"/>
          <ac:picMkLst>
            <pc:docMk/>
            <pc:sldMk cId="2394249018" sldId="369"/>
            <ac:picMk id="5" creationId="{44A7CD0A-963D-5023-964E-7762E74DE737}"/>
          </ac:picMkLst>
        </pc:picChg>
      </pc:sldChg>
      <pc:sldChg chg="addSp delSp modSp add mod modAnim chgLayout">
        <pc:chgData name="Tim De Kock" userId="b0c212f8-5e64-444f-bb6b-79bd0fae5ffa" providerId="ADAL" clId="{1787CE5D-73E0-4E71-898F-F40F629CFE0F}" dt="2026-04-18T13:48:47.707" v="5930" actId="1076"/>
        <pc:sldMkLst>
          <pc:docMk/>
          <pc:sldMk cId="3909140061" sldId="370"/>
        </pc:sldMkLst>
        <pc:spChg chg="mod ord">
          <ac:chgData name="Tim De Kock" userId="b0c212f8-5e64-444f-bb6b-79bd0fae5ffa" providerId="ADAL" clId="{1787CE5D-73E0-4E71-898F-F40F629CFE0F}" dt="2026-04-16T11:50:20.650" v="2151" actId="700"/>
          <ac:spMkLst>
            <pc:docMk/>
            <pc:sldMk cId="3909140061" sldId="370"/>
            <ac:spMk id="3" creationId="{DD7EBC96-CA9B-C442-6537-A9DFDE11FF33}"/>
          </ac:spMkLst>
        </pc:spChg>
        <pc:spChg chg="mod ord">
          <ac:chgData name="Tim De Kock" userId="b0c212f8-5e64-444f-bb6b-79bd0fae5ffa" providerId="ADAL" clId="{1787CE5D-73E0-4E71-898F-F40F629CFE0F}" dt="2026-04-17T14:29:58.971" v="2823"/>
          <ac:spMkLst>
            <pc:docMk/>
            <pc:sldMk cId="3909140061" sldId="370"/>
            <ac:spMk id="5" creationId="{73FF94BD-8EAC-4D77-8EF2-D54E9B4C5CA0}"/>
          </ac:spMkLst>
        </pc:spChg>
        <pc:spChg chg="add mod ord">
          <ac:chgData name="Tim De Kock" userId="b0c212f8-5e64-444f-bb6b-79bd0fae5ffa" providerId="ADAL" clId="{1787CE5D-73E0-4E71-898F-F40F629CFE0F}" dt="2026-04-16T11:51:08.920" v="2249" actId="20577"/>
          <ac:spMkLst>
            <pc:docMk/>
            <pc:sldMk cId="3909140061" sldId="370"/>
            <ac:spMk id="13" creationId="{8E1D68C9-8E03-6459-4040-F8FF94DBCACE}"/>
          </ac:spMkLst>
        </pc:spChg>
        <pc:picChg chg="add mod modCrop">
          <ac:chgData name="Tim De Kock" userId="b0c212f8-5e64-444f-bb6b-79bd0fae5ffa" providerId="ADAL" clId="{1787CE5D-73E0-4E71-898F-F40F629CFE0F}" dt="2026-04-18T13:48:47.707" v="5930" actId="1076"/>
          <ac:picMkLst>
            <pc:docMk/>
            <pc:sldMk cId="3909140061" sldId="370"/>
            <ac:picMk id="11" creationId="{4F1B7B06-90B0-0878-9871-7818D90D202C}"/>
          </ac:picMkLst>
        </pc:picChg>
      </pc:sldChg>
      <pc:sldChg chg="delSp modSp add mod">
        <pc:chgData name="Tim De Kock" userId="b0c212f8-5e64-444f-bb6b-79bd0fae5ffa" providerId="ADAL" clId="{1787CE5D-73E0-4E71-898F-F40F629CFE0F}" dt="2026-04-17T14:30:00.866" v="2824"/>
        <pc:sldMkLst>
          <pc:docMk/>
          <pc:sldMk cId="896250739" sldId="371"/>
        </pc:sldMkLst>
        <pc:spChg chg="mod">
          <ac:chgData name="Tim De Kock" userId="b0c212f8-5e64-444f-bb6b-79bd0fae5ffa" providerId="ADAL" clId="{1787CE5D-73E0-4E71-898F-F40F629CFE0F}" dt="2026-04-16T11:53:24.152" v="2454" actId="20577"/>
          <ac:spMkLst>
            <pc:docMk/>
            <pc:sldMk cId="896250739" sldId="371"/>
            <ac:spMk id="2" creationId="{D87C290D-A8D2-82B8-84F7-74DBF3238791}"/>
          </ac:spMkLst>
        </pc:spChg>
        <pc:spChg chg="mod">
          <ac:chgData name="Tim De Kock" userId="b0c212f8-5e64-444f-bb6b-79bd0fae5ffa" providerId="ADAL" clId="{1787CE5D-73E0-4E71-898F-F40F629CFE0F}" dt="2026-04-17T14:30:00.866" v="2824"/>
          <ac:spMkLst>
            <pc:docMk/>
            <pc:sldMk cId="896250739" sldId="371"/>
            <ac:spMk id="5" creationId="{13D33DF6-53AD-DFD1-FFBC-154BA0C41C5F}"/>
          </ac:spMkLst>
        </pc:spChg>
      </pc:sldChg>
      <pc:sldChg chg="addSp delSp modSp add mod">
        <pc:chgData name="Tim De Kock" userId="b0c212f8-5e64-444f-bb6b-79bd0fae5ffa" providerId="ADAL" clId="{1787CE5D-73E0-4E71-898F-F40F629CFE0F}" dt="2026-04-18T19:24:06.679" v="5971" actId="1076"/>
        <pc:sldMkLst>
          <pc:docMk/>
          <pc:sldMk cId="4108151587" sldId="373"/>
        </pc:sldMkLst>
        <pc:spChg chg="mod">
          <ac:chgData name="Tim De Kock" userId="b0c212f8-5e64-444f-bb6b-79bd0fae5ffa" providerId="ADAL" clId="{1787CE5D-73E0-4E71-898F-F40F629CFE0F}" dt="2026-04-16T11:53:57.839" v="2482" actId="20577"/>
          <ac:spMkLst>
            <pc:docMk/>
            <pc:sldMk cId="4108151587" sldId="373"/>
            <ac:spMk id="5" creationId="{4A439B24-3B84-FAF3-C845-6760AEF518DE}"/>
          </ac:spMkLst>
        </pc:spChg>
        <pc:spChg chg="add mod">
          <ac:chgData name="Tim De Kock" userId="b0c212f8-5e64-444f-bb6b-79bd0fae5ffa" providerId="ADAL" clId="{1787CE5D-73E0-4E71-898F-F40F629CFE0F}" dt="2026-04-18T19:24:06.679" v="5971" actId="1076"/>
          <ac:spMkLst>
            <pc:docMk/>
            <pc:sldMk cId="4108151587" sldId="373"/>
            <ac:spMk id="8" creationId="{BA0FEA40-57CC-FB31-0B54-1720CF89147C}"/>
          </ac:spMkLst>
        </pc:spChg>
        <pc:picChg chg="add mod">
          <ac:chgData name="Tim De Kock" userId="b0c212f8-5e64-444f-bb6b-79bd0fae5ffa" providerId="ADAL" clId="{1787CE5D-73E0-4E71-898F-F40F629CFE0F}" dt="2026-04-18T19:23:44.822" v="5936" actId="1076"/>
          <ac:picMkLst>
            <pc:docMk/>
            <pc:sldMk cId="4108151587" sldId="373"/>
            <ac:picMk id="4" creationId="{B0FA0DC2-05F1-E55F-8EDA-16C9D87EA7A8}"/>
          </ac:picMkLst>
        </pc:picChg>
      </pc:sldChg>
      <pc:sldChg chg="addSp delSp modSp add mod ord delAnim modAnim">
        <pc:chgData name="Tim De Kock" userId="b0c212f8-5e64-444f-bb6b-79bd0fae5ffa" providerId="ADAL" clId="{1787CE5D-73E0-4E71-898F-F40F629CFE0F}" dt="2026-04-18T13:47:59.717" v="5926"/>
        <pc:sldMkLst>
          <pc:docMk/>
          <pc:sldMk cId="941197803" sldId="374"/>
        </pc:sldMkLst>
        <pc:spChg chg="mod">
          <ac:chgData name="Tim De Kock" userId="b0c212f8-5e64-444f-bb6b-79bd0fae5ffa" providerId="ADAL" clId="{1787CE5D-73E0-4E71-898F-F40F629CFE0F}" dt="2026-04-17T14:57:01.019" v="3488" actId="14100"/>
          <ac:spMkLst>
            <pc:docMk/>
            <pc:sldMk cId="941197803" sldId="374"/>
            <ac:spMk id="6" creationId="{AB3E7C46-E1BE-754A-BB88-CE9CE87BD3E9}"/>
          </ac:spMkLst>
        </pc:spChg>
        <pc:spChg chg="mod">
          <ac:chgData name="Tim De Kock" userId="b0c212f8-5e64-444f-bb6b-79bd0fae5ffa" providerId="ADAL" clId="{1787CE5D-73E0-4E71-898F-F40F629CFE0F}" dt="2026-04-17T14:56:22.763" v="3438" actId="1076"/>
          <ac:spMkLst>
            <pc:docMk/>
            <pc:sldMk cId="941197803" sldId="374"/>
            <ac:spMk id="8" creationId="{3F32F381-FF16-4CF8-A566-7415A1A36D6C}"/>
          </ac:spMkLst>
        </pc:spChg>
        <pc:spChg chg="add mod">
          <ac:chgData name="Tim De Kock" userId="b0c212f8-5e64-444f-bb6b-79bd0fae5ffa" providerId="ADAL" clId="{1787CE5D-73E0-4E71-898F-F40F629CFE0F}" dt="2026-04-17T14:56:22.763" v="3438" actId="1076"/>
          <ac:spMkLst>
            <pc:docMk/>
            <pc:sldMk cId="941197803" sldId="374"/>
            <ac:spMk id="10" creationId="{3EE66316-D926-E7E9-29D6-08A12452D5DC}"/>
          </ac:spMkLst>
        </pc:spChg>
        <pc:spChg chg="add mod">
          <ac:chgData name="Tim De Kock" userId="b0c212f8-5e64-444f-bb6b-79bd0fae5ffa" providerId="ADAL" clId="{1787CE5D-73E0-4E71-898F-F40F629CFE0F}" dt="2026-04-17T14:57:39.164" v="3569" actId="20577"/>
          <ac:spMkLst>
            <pc:docMk/>
            <pc:sldMk cId="941197803" sldId="374"/>
            <ac:spMk id="14" creationId="{07ECA036-EB00-3FE0-AF55-DACC47204A46}"/>
          </ac:spMkLst>
        </pc:spChg>
        <pc:picChg chg="mod">
          <ac:chgData name="Tim De Kock" userId="b0c212f8-5e64-444f-bb6b-79bd0fae5ffa" providerId="ADAL" clId="{1787CE5D-73E0-4E71-898F-F40F629CFE0F}" dt="2026-04-17T14:56:22.763" v="3438" actId="1076"/>
          <ac:picMkLst>
            <pc:docMk/>
            <pc:sldMk cId="941197803" sldId="374"/>
            <ac:picMk id="4" creationId="{622EDAFE-E22E-931A-805C-A41294B653D6}"/>
          </ac:picMkLst>
        </pc:picChg>
        <pc:picChg chg="mod">
          <ac:chgData name="Tim De Kock" userId="b0c212f8-5e64-444f-bb6b-79bd0fae5ffa" providerId="ADAL" clId="{1787CE5D-73E0-4E71-898F-F40F629CFE0F}" dt="2026-04-17T14:56:22.763" v="3438" actId="1076"/>
          <ac:picMkLst>
            <pc:docMk/>
            <pc:sldMk cId="941197803" sldId="374"/>
            <ac:picMk id="7" creationId="{ED90B061-12F5-200F-CFA1-5E9D2183DCE3}"/>
          </ac:picMkLst>
        </pc:picChg>
      </pc:sldChg>
      <pc:sldChg chg="addSp delSp modSp add mod ord modClrScheme delAnim modAnim chgLayout">
        <pc:chgData name="Tim De Kock" userId="b0c212f8-5e64-444f-bb6b-79bd0fae5ffa" providerId="ADAL" clId="{1787CE5D-73E0-4E71-898F-F40F629CFE0F}" dt="2026-04-18T13:47:54.546" v="5920"/>
        <pc:sldMkLst>
          <pc:docMk/>
          <pc:sldMk cId="4045434466" sldId="376"/>
        </pc:sldMkLst>
        <pc:spChg chg="mod">
          <ac:chgData name="Tim De Kock" userId="b0c212f8-5e64-444f-bb6b-79bd0fae5ffa" providerId="ADAL" clId="{1787CE5D-73E0-4E71-898F-F40F629CFE0F}" dt="2026-04-17T14:32:01.286" v="2845" actId="26606"/>
          <ac:spMkLst>
            <pc:docMk/>
            <pc:sldMk cId="4045434466" sldId="376"/>
            <ac:spMk id="3" creationId="{6066F30F-8C98-5495-10C5-881C32F50804}"/>
          </ac:spMkLst>
        </pc:spChg>
        <pc:spChg chg="mod ord">
          <ac:chgData name="Tim De Kock" userId="b0c212f8-5e64-444f-bb6b-79bd0fae5ffa" providerId="ADAL" clId="{1787CE5D-73E0-4E71-898F-F40F629CFE0F}" dt="2026-04-17T14:32:01.286" v="2845" actId="26606"/>
          <ac:spMkLst>
            <pc:docMk/>
            <pc:sldMk cId="4045434466" sldId="376"/>
            <ac:spMk id="5" creationId="{F0424551-B2EB-84DE-4CE9-8B4F313F8F88}"/>
          </ac:spMkLst>
        </pc:spChg>
        <pc:spChg chg="add del mod">
          <ac:chgData name="Tim De Kock" userId="b0c212f8-5e64-444f-bb6b-79bd0fae5ffa" providerId="ADAL" clId="{1787CE5D-73E0-4E71-898F-F40F629CFE0F}" dt="2026-04-17T14:36:48.014" v="3203" actId="114"/>
          <ac:spMkLst>
            <pc:docMk/>
            <pc:sldMk cId="4045434466" sldId="376"/>
            <ac:spMk id="16" creationId="{73070D39-C2FE-9560-BCD5-551F5382D101}"/>
          </ac:spMkLst>
        </pc:spChg>
        <pc:spChg chg="add del mod">
          <ac:chgData name="Tim De Kock" userId="b0c212f8-5e64-444f-bb6b-79bd0fae5ffa" providerId="ADAL" clId="{1787CE5D-73E0-4E71-898F-F40F629CFE0F}" dt="2026-04-17T14:36:50.656" v="3205" actId="114"/>
          <ac:spMkLst>
            <pc:docMk/>
            <pc:sldMk cId="4045434466" sldId="376"/>
            <ac:spMk id="18" creationId="{24179DD3-6AA3-3DD9-BA9F-8CF534BCBA45}"/>
          </ac:spMkLst>
        </pc:spChg>
        <pc:picChg chg="add mod ord">
          <ac:chgData name="Tim De Kock" userId="b0c212f8-5e64-444f-bb6b-79bd0fae5ffa" providerId="ADAL" clId="{1787CE5D-73E0-4E71-898F-F40F629CFE0F}" dt="2026-04-17T14:36:53.816" v="3207" actId="1076"/>
          <ac:picMkLst>
            <pc:docMk/>
            <pc:sldMk cId="4045434466" sldId="376"/>
            <ac:picMk id="10" creationId="{36A6717E-98F1-AE9B-894D-2A7EC84AD12B}"/>
          </ac:picMkLst>
        </pc:picChg>
        <pc:picChg chg="add mod">
          <ac:chgData name="Tim De Kock" userId="b0c212f8-5e64-444f-bb6b-79bd0fae5ffa" providerId="ADAL" clId="{1787CE5D-73E0-4E71-898F-F40F629CFE0F}" dt="2026-04-17T14:32:16.822" v="2853" actId="1076"/>
          <ac:picMkLst>
            <pc:docMk/>
            <pc:sldMk cId="4045434466" sldId="376"/>
            <ac:picMk id="11" creationId="{1973CAA0-A106-0E97-798E-BAB7FFAE8117}"/>
          </ac:picMkLst>
        </pc:picChg>
        <pc:picChg chg="add mod modCrop">
          <ac:chgData name="Tim De Kock" userId="b0c212f8-5e64-444f-bb6b-79bd0fae5ffa" providerId="ADAL" clId="{1787CE5D-73E0-4E71-898F-F40F629CFE0F}" dt="2026-04-18T12:51:56.893" v="4748" actId="1076"/>
          <ac:picMkLst>
            <pc:docMk/>
            <pc:sldMk cId="4045434466" sldId="376"/>
            <ac:picMk id="12" creationId="{34BCDF04-5FD7-C8E1-FFFA-E55E69D18BB6}"/>
          </ac:picMkLst>
        </pc:picChg>
      </pc:sldChg>
      <pc:sldChg chg="addSp delSp modSp add mod delAnim modAnim">
        <pc:chgData name="Tim De Kock" userId="b0c212f8-5e64-444f-bb6b-79bd0fae5ffa" providerId="ADAL" clId="{1787CE5D-73E0-4E71-898F-F40F629CFE0F}" dt="2026-04-18T13:23:03.440" v="5159" actId="20577"/>
        <pc:sldMkLst>
          <pc:docMk/>
          <pc:sldMk cId="1846942883" sldId="377"/>
        </pc:sldMkLst>
        <pc:spChg chg="mod">
          <ac:chgData name="Tim De Kock" userId="b0c212f8-5e64-444f-bb6b-79bd0fae5ffa" providerId="ADAL" clId="{1787CE5D-73E0-4E71-898F-F40F629CFE0F}" dt="2026-04-18T13:23:03.440" v="5159" actId="20577"/>
          <ac:spMkLst>
            <pc:docMk/>
            <pc:sldMk cId="1846942883" sldId="377"/>
            <ac:spMk id="2" creationId="{4353AB71-86ED-91CA-D0D6-E75294A7E0E7}"/>
          </ac:spMkLst>
        </pc:spChg>
        <pc:spChg chg="add mod">
          <ac:chgData name="Tim De Kock" userId="b0c212f8-5e64-444f-bb6b-79bd0fae5ffa" providerId="ADAL" clId="{1787CE5D-73E0-4E71-898F-F40F629CFE0F}" dt="2026-04-17T15:16:34.698" v="3831" actId="20577"/>
          <ac:spMkLst>
            <pc:docMk/>
            <pc:sldMk cId="1846942883" sldId="377"/>
            <ac:spMk id="7" creationId="{96428370-D8B1-026E-7546-C06AB3132A22}"/>
          </ac:spMkLst>
        </pc:spChg>
        <pc:spChg chg="add mod">
          <ac:chgData name="Tim De Kock" userId="b0c212f8-5e64-444f-bb6b-79bd0fae5ffa" providerId="ADAL" clId="{1787CE5D-73E0-4E71-898F-F40F629CFE0F}" dt="2026-04-17T15:08:43.715" v="3653" actId="1076"/>
          <ac:spMkLst>
            <pc:docMk/>
            <pc:sldMk cId="1846942883" sldId="377"/>
            <ac:spMk id="8" creationId="{CAFF61A8-54C5-ACA9-EB8B-B084270CDAD5}"/>
          </ac:spMkLst>
        </pc:spChg>
        <pc:picChg chg="add mod">
          <ac:chgData name="Tim De Kock" userId="b0c212f8-5e64-444f-bb6b-79bd0fae5ffa" providerId="ADAL" clId="{1787CE5D-73E0-4E71-898F-F40F629CFE0F}" dt="2026-04-17T15:08:43.715" v="3653" actId="1076"/>
          <ac:picMkLst>
            <pc:docMk/>
            <pc:sldMk cId="1846942883" sldId="377"/>
            <ac:picMk id="6" creationId="{FA8BB418-FD64-24E2-A6EF-65E7BCD2AF67}"/>
          </ac:picMkLst>
        </pc:picChg>
      </pc:sldChg>
      <pc:sldChg chg="addSp delSp modSp add mod ord">
        <pc:chgData name="Tim De Kock" userId="b0c212f8-5e64-444f-bb6b-79bd0fae5ffa" providerId="ADAL" clId="{1787CE5D-73E0-4E71-898F-F40F629CFE0F}" dt="2026-04-18T12:55:26.535" v="4974" actId="15"/>
        <pc:sldMkLst>
          <pc:docMk/>
          <pc:sldMk cId="2884416642" sldId="378"/>
        </pc:sldMkLst>
        <pc:spChg chg="mod">
          <ac:chgData name="Tim De Kock" userId="b0c212f8-5e64-444f-bb6b-79bd0fae5ffa" providerId="ADAL" clId="{1787CE5D-73E0-4E71-898F-F40F629CFE0F}" dt="2026-04-18T12:55:26.535" v="4974" actId="15"/>
          <ac:spMkLst>
            <pc:docMk/>
            <pc:sldMk cId="2884416642" sldId="378"/>
            <ac:spMk id="2" creationId="{E08C3CEB-6969-6A66-F822-053E27E36795}"/>
          </ac:spMkLst>
        </pc:spChg>
        <pc:picChg chg="add mod ord">
          <ac:chgData name="Tim De Kock" userId="b0c212f8-5e64-444f-bb6b-79bd0fae5ffa" providerId="ADAL" clId="{1787CE5D-73E0-4E71-898F-F40F629CFE0F}" dt="2026-04-18T12:53:47.026" v="4839" actId="1076"/>
          <ac:picMkLst>
            <pc:docMk/>
            <pc:sldMk cId="2884416642" sldId="378"/>
            <ac:picMk id="8" creationId="{CF7BF4B5-A4E8-BF2B-9B00-93CD6043404E}"/>
          </ac:picMkLst>
        </pc:picChg>
      </pc:sldChg>
      <pc:sldChg chg="addSp delSp modSp add mod">
        <pc:chgData name="Tim De Kock" userId="b0c212f8-5e64-444f-bb6b-79bd0fae5ffa" providerId="ADAL" clId="{1787CE5D-73E0-4E71-898F-F40F629CFE0F}" dt="2026-04-18T13:26:16.284" v="5578" actId="20577"/>
        <pc:sldMkLst>
          <pc:docMk/>
          <pc:sldMk cId="3624608551" sldId="379"/>
        </pc:sldMkLst>
        <pc:spChg chg="add mod">
          <ac:chgData name="Tim De Kock" userId="b0c212f8-5e64-444f-bb6b-79bd0fae5ffa" providerId="ADAL" clId="{1787CE5D-73E0-4E71-898F-F40F629CFE0F}" dt="2026-04-18T13:26:16.284" v="5578" actId="20577"/>
          <ac:spMkLst>
            <pc:docMk/>
            <pc:sldMk cId="3624608551" sldId="379"/>
            <ac:spMk id="2" creationId="{16988B3B-A3FA-C9EF-C2DF-3C79DA86FF4E}"/>
          </ac:spMkLst>
        </pc:spChg>
        <pc:picChg chg="add mod ord">
          <ac:chgData name="Tim De Kock" userId="b0c212f8-5e64-444f-bb6b-79bd0fae5ffa" providerId="ADAL" clId="{1787CE5D-73E0-4E71-898F-F40F629CFE0F}" dt="2026-04-18T13:23:33.187" v="5163" actId="1076"/>
          <ac:picMkLst>
            <pc:docMk/>
            <pc:sldMk cId="3624608551" sldId="379"/>
            <ac:picMk id="6" creationId="{B308B1EF-5EDC-827B-5224-D6E8D7E6B418}"/>
          </ac:picMkLst>
        </pc:picChg>
      </pc:sldChg>
      <pc:sldChg chg="addSp delSp modSp add mod ord chgLayout modNotesTx">
        <pc:chgData name="Tim De Kock" userId="b0c212f8-5e64-444f-bb6b-79bd0fae5ffa" providerId="ADAL" clId="{1787CE5D-73E0-4E71-898F-F40F629CFE0F}" dt="2026-04-18T12:52:56.599" v="4795" actId="20577"/>
        <pc:sldMkLst>
          <pc:docMk/>
          <pc:sldMk cId="3169793856" sldId="380"/>
        </pc:sldMkLst>
        <pc:spChg chg="mod ord">
          <ac:chgData name="Tim De Kock" userId="b0c212f8-5e64-444f-bb6b-79bd0fae5ffa" providerId="ADAL" clId="{1787CE5D-73E0-4E71-898F-F40F629CFE0F}" dt="2026-04-17T14:53:31.061" v="3259" actId="700"/>
          <ac:spMkLst>
            <pc:docMk/>
            <pc:sldMk cId="3169793856" sldId="380"/>
            <ac:spMk id="3" creationId="{821D06EF-76DC-6898-EE27-EAAA7DCC2720}"/>
          </ac:spMkLst>
        </pc:spChg>
        <pc:spChg chg="mod ord">
          <ac:chgData name="Tim De Kock" userId="b0c212f8-5e64-444f-bb6b-79bd0fae5ffa" providerId="ADAL" clId="{1787CE5D-73E0-4E71-898F-F40F629CFE0F}" dt="2026-04-17T14:53:31.061" v="3259" actId="700"/>
          <ac:spMkLst>
            <pc:docMk/>
            <pc:sldMk cId="3169793856" sldId="380"/>
            <ac:spMk id="5" creationId="{063CF06C-D89C-8D43-F9D5-FE2B0EF6B233}"/>
          </ac:spMkLst>
        </pc:spChg>
        <pc:spChg chg="add mod">
          <ac:chgData name="Tim De Kock" userId="b0c212f8-5e64-444f-bb6b-79bd0fae5ffa" providerId="ADAL" clId="{1787CE5D-73E0-4E71-898F-F40F629CFE0F}" dt="2026-04-17T14:53:58.642" v="3361" actId="1076"/>
          <ac:spMkLst>
            <pc:docMk/>
            <pc:sldMk cId="3169793856" sldId="380"/>
            <ac:spMk id="7" creationId="{061D1D6D-F132-84C9-3D49-03A766F6C765}"/>
          </ac:spMkLst>
        </pc:spChg>
        <pc:spChg chg="add mod">
          <ac:chgData name="Tim De Kock" userId="b0c212f8-5e64-444f-bb6b-79bd0fae5ffa" providerId="ADAL" clId="{1787CE5D-73E0-4E71-898F-F40F629CFE0F}" dt="2026-04-18T12:52:25.548" v="4767" actId="1038"/>
          <ac:spMkLst>
            <pc:docMk/>
            <pc:sldMk cId="3169793856" sldId="380"/>
            <ac:spMk id="8" creationId="{0AFF0A06-2B0E-213E-1237-CDD8F9D859C4}"/>
          </ac:spMkLst>
        </pc:spChg>
        <pc:spChg chg="add mod">
          <ac:chgData name="Tim De Kock" userId="b0c212f8-5e64-444f-bb6b-79bd0fae5ffa" providerId="ADAL" clId="{1787CE5D-73E0-4E71-898F-F40F629CFE0F}" dt="2026-04-17T14:54:29.089" v="3389" actId="20577"/>
          <ac:spMkLst>
            <pc:docMk/>
            <pc:sldMk cId="3169793856" sldId="380"/>
            <ac:spMk id="11" creationId="{1226AE2D-8E38-1CDB-D645-2BB87F28ACBD}"/>
          </ac:spMkLst>
        </pc:spChg>
        <pc:spChg chg="add mod">
          <ac:chgData name="Tim De Kock" userId="b0c212f8-5e64-444f-bb6b-79bd0fae5ffa" providerId="ADAL" clId="{1787CE5D-73E0-4E71-898F-F40F629CFE0F}" dt="2026-04-17T14:54:18.015" v="3364" actId="20577"/>
          <ac:spMkLst>
            <pc:docMk/>
            <pc:sldMk cId="3169793856" sldId="380"/>
            <ac:spMk id="12" creationId="{C60CDAAB-852F-F087-4363-D21993DBD5D0}"/>
          </ac:spMkLst>
        </pc:spChg>
        <pc:spChg chg="add mod">
          <ac:chgData name="Tim De Kock" userId="b0c212f8-5e64-444f-bb6b-79bd0fae5ffa" providerId="ADAL" clId="{1787CE5D-73E0-4E71-898F-F40F629CFE0F}" dt="2026-04-17T14:54:55.634" v="3418" actId="20577"/>
          <ac:spMkLst>
            <pc:docMk/>
            <pc:sldMk cId="3169793856" sldId="380"/>
            <ac:spMk id="17" creationId="{1E194B80-BCA2-E471-44BF-2A406BD4307B}"/>
          </ac:spMkLst>
        </pc:spChg>
        <pc:spChg chg="add mod">
          <ac:chgData name="Tim De Kock" userId="b0c212f8-5e64-444f-bb6b-79bd0fae5ffa" providerId="ADAL" clId="{1787CE5D-73E0-4E71-898F-F40F629CFE0F}" dt="2026-04-17T14:55:05.702" v="3434" actId="1035"/>
          <ac:spMkLst>
            <pc:docMk/>
            <pc:sldMk cId="3169793856" sldId="380"/>
            <ac:spMk id="18" creationId="{248B4F7C-7747-F4F6-7462-CE2D3204CE82}"/>
          </ac:spMkLst>
        </pc:spChg>
        <pc:spChg chg="add mod ord">
          <ac:chgData name="Tim De Kock" userId="b0c212f8-5e64-444f-bb6b-79bd0fae5ffa" providerId="ADAL" clId="{1787CE5D-73E0-4E71-898F-F40F629CFE0F}" dt="2026-04-17T14:55:01.020" v="3431" actId="1076"/>
          <ac:spMkLst>
            <pc:docMk/>
            <pc:sldMk cId="3169793856" sldId="380"/>
            <ac:spMk id="24" creationId="{9B9F8169-0F49-51AD-890A-47704B4BF947}"/>
          </ac:spMkLst>
        </pc:spChg>
        <pc:cxnChg chg="mod">
          <ac:chgData name="Tim De Kock" userId="b0c212f8-5e64-444f-bb6b-79bd0fae5ffa" providerId="ADAL" clId="{1787CE5D-73E0-4E71-898F-F40F629CFE0F}" dt="2026-04-17T14:53:58.642" v="3361" actId="1076"/>
          <ac:cxnSpMkLst>
            <pc:docMk/>
            <pc:sldMk cId="3169793856" sldId="380"/>
            <ac:cxnSpMk id="6" creationId="{2C1FB67C-23B3-8120-9E2A-F4937C1123AA}"/>
          </ac:cxnSpMkLst>
        </pc:cxnChg>
        <pc:cxnChg chg="mod">
          <ac:chgData name="Tim De Kock" userId="b0c212f8-5e64-444f-bb6b-79bd0fae5ffa" providerId="ADAL" clId="{1787CE5D-73E0-4E71-898F-F40F629CFE0F}" dt="2026-04-17T14:53:58.642" v="3361" actId="1076"/>
          <ac:cxnSpMkLst>
            <pc:docMk/>
            <pc:sldMk cId="3169793856" sldId="380"/>
            <ac:cxnSpMk id="9" creationId="{813330CB-8AC2-277D-FA92-AF8DD1151195}"/>
          </ac:cxnSpMkLst>
        </pc:cxnChg>
        <pc:cxnChg chg="mod">
          <ac:chgData name="Tim De Kock" userId="b0c212f8-5e64-444f-bb6b-79bd0fae5ffa" providerId="ADAL" clId="{1787CE5D-73E0-4E71-898F-F40F629CFE0F}" dt="2026-04-18T12:52:25.548" v="4767" actId="1038"/>
          <ac:cxnSpMkLst>
            <pc:docMk/>
            <pc:sldMk cId="3169793856" sldId="380"/>
            <ac:cxnSpMk id="10" creationId="{2BCA4306-D538-0BB3-5B38-7A7056B683CD}"/>
          </ac:cxnSpMkLst>
        </pc:cxnChg>
        <pc:cxnChg chg="mod">
          <ac:chgData name="Tim De Kock" userId="b0c212f8-5e64-444f-bb6b-79bd0fae5ffa" providerId="ADAL" clId="{1787CE5D-73E0-4E71-898F-F40F629CFE0F}" dt="2026-04-18T12:52:25.548" v="4767" actId="1038"/>
          <ac:cxnSpMkLst>
            <pc:docMk/>
            <pc:sldMk cId="3169793856" sldId="380"/>
            <ac:cxnSpMk id="13" creationId="{A58D55E3-BE1E-9703-038F-9BCEA65AF433}"/>
          </ac:cxnSpMkLst>
        </pc:cxnChg>
        <pc:cxnChg chg="mod">
          <ac:chgData name="Tim De Kock" userId="b0c212f8-5e64-444f-bb6b-79bd0fae5ffa" providerId="ADAL" clId="{1787CE5D-73E0-4E71-898F-F40F629CFE0F}" dt="2026-04-17T14:53:58.642" v="3361" actId="1076"/>
          <ac:cxnSpMkLst>
            <pc:docMk/>
            <pc:sldMk cId="3169793856" sldId="380"/>
            <ac:cxnSpMk id="15" creationId="{1A6FD2DD-785F-9494-EA24-DFC6BCBEA658}"/>
          </ac:cxnSpMkLst>
        </pc:cxnChg>
        <pc:cxnChg chg="mod">
          <ac:chgData name="Tim De Kock" userId="b0c212f8-5e64-444f-bb6b-79bd0fae5ffa" providerId="ADAL" clId="{1787CE5D-73E0-4E71-898F-F40F629CFE0F}" dt="2026-04-17T14:54:44.311" v="3392" actId="208"/>
          <ac:cxnSpMkLst>
            <pc:docMk/>
            <pc:sldMk cId="3169793856" sldId="380"/>
            <ac:cxnSpMk id="16" creationId="{B833A8DE-924D-A1A7-125C-693DD92B0344}"/>
          </ac:cxnSpMkLst>
        </pc:cxnChg>
      </pc:sldChg>
      <pc:sldChg chg="addSp delSp modSp add mod">
        <pc:chgData name="Tim De Kock" userId="b0c212f8-5e64-444f-bb6b-79bd0fae5ffa" providerId="ADAL" clId="{1787CE5D-73E0-4E71-898F-F40F629CFE0F}" dt="2026-04-18T13:32:20.327" v="5838" actId="14100"/>
        <pc:sldMkLst>
          <pc:docMk/>
          <pc:sldMk cId="3565880632" sldId="382"/>
        </pc:sldMkLst>
        <pc:spChg chg="mod">
          <ac:chgData name="Tim De Kock" userId="b0c212f8-5e64-444f-bb6b-79bd0fae5ffa" providerId="ADAL" clId="{1787CE5D-73E0-4E71-898F-F40F629CFE0F}" dt="2026-04-18T13:32:20.327" v="5838" actId="14100"/>
          <ac:spMkLst>
            <pc:docMk/>
            <pc:sldMk cId="3565880632" sldId="382"/>
            <ac:spMk id="2" creationId="{E62BB0E2-9692-1105-14E2-662DCE69B023}"/>
          </ac:spMkLst>
        </pc:spChg>
        <pc:picChg chg="add mod ord">
          <ac:chgData name="Tim De Kock" userId="b0c212f8-5e64-444f-bb6b-79bd0fae5ffa" providerId="ADAL" clId="{1787CE5D-73E0-4E71-898F-F40F629CFE0F}" dt="2026-04-18T13:30:55.964" v="5800" actId="1076"/>
          <ac:picMkLst>
            <pc:docMk/>
            <pc:sldMk cId="3565880632" sldId="382"/>
            <ac:picMk id="6" creationId="{1299DE7A-8D9D-8D3C-05EE-8617AF00CC1C}"/>
          </ac:picMkLst>
        </pc:picChg>
      </pc:sldChg>
      <pc:sldChg chg="addSp delSp modSp add mod">
        <pc:chgData name="Tim De Kock" userId="b0c212f8-5e64-444f-bb6b-79bd0fae5ffa" providerId="ADAL" clId="{1787CE5D-73E0-4E71-898F-F40F629CFE0F}" dt="2026-04-18T13:34:09.230" v="5897" actId="12"/>
        <pc:sldMkLst>
          <pc:docMk/>
          <pc:sldMk cId="1164289403" sldId="383"/>
        </pc:sldMkLst>
        <pc:spChg chg="add mod">
          <ac:chgData name="Tim De Kock" userId="b0c212f8-5e64-444f-bb6b-79bd0fae5ffa" providerId="ADAL" clId="{1787CE5D-73E0-4E71-898F-F40F629CFE0F}" dt="2026-04-18T13:34:09.230" v="5897" actId="12"/>
          <ac:spMkLst>
            <pc:docMk/>
            <pc:sldMk cId="1164289403" sldId="383"/>
            <ac:spMk id="2" creationId="{C1A38548-0C6D-5DD1-963F-72B991BEBEA1}"/>
          </ac:spMkLst>
        </pc:spChg>
        <pc:spChg chg="mod">
          <ac:chgData name="Tim De Kock" userId="b0c212f8-5e64-444f-bb6b-79bd0fae5ffa" providerId="ADAL" clId="{1787CE5D-73E0-4E71-898F-F40F629CFE0F}" dt="2026-04-17T15:27:42.033" v="4103" actId="1076"/>
          <ac:spMkLst>
            <pc:docMk/>
            <pc:sldMk cId="1164289403" sldId="383"/>
            <ac:spMk id="5" creationId="{805DDD97-2FE4-D92F-4ACA-4FF409ED7DDD}"/>
          </ac:spMkLst>
        </pc:spChg>
        <pc:picChg chg="add mod ord">
          <ac:chgData name="Tim De Kock" userId="b0c212f8-5e64-444f-bb6b-79bd0fae5ffa" providerId="ADAL" clId="{1787CE5D-73E0-4E71-898F-F40F629CFE0F}" dt="2026-04-18T13:32:12.235" v="5836" actId="1076"/>
          <ac:picMkLst>
            <pc:docMk/>
            <pc:sldMk cId="1164289403" sldId="383"/>
            <ac:picMk id="6" creationId="{4151DCCA-75C6-1328-273C-687374CFEC67}"/>
          </ac:picMkLst>
        </pc:picChg>
      </pc:sldChg>
      <pc:sldChg chg="addSp delSp modSp add mod">
        <pc:chgData name="Tim De Kock" userId="b0c212f8-5e64-444f-bb6b-79bd0fae5ffa" providerId="ADAL" clId="{1787CE5D-73E0-4E71-898F-F40F629CFE0F}" dt="2026-04-18T19:28:27.900" v="6164" actId="1076"/>
        <pc:sldMkLst>
          <pc:docMk/>
          <pc:sldMk cId="1191269390" sldId="384"/>
        </pc:sldMkLst>
        <pc:spChg chg="mod">
          <ac:chgData name="Tim De Kock" userId="b0c212f8-5e64-444f-bb6b-79bd0fae5ffa" providerId="ADAL" clId="{1787CE5D-73E0-4E71-898F-F40F629CFE0F}" dt="2026-04-18T19:28:19.211" v="6162" actId="20577"/>
          <ac:spMkLst>
            <pc:docMk/>
            <pc:sldMk cId="1191269390" sldId="384"/>
            <ac:spMk id="2" creationId="{BC74C3CC-9CDA-3901-F1F2-4C3EF701B321}"/>
          </ac:spMkLst>
        </pc:spChg>
        <pc:spChg chg="add mod">
          <ac:chgData name="Tim De Kock" userId="b0c212f8-5e64-444f-bb6b-79bd0fae5ffa" providerId="ADAL" clId="{1787CE5D-73E0-4E71-898F-F40F629CFE0F}" dt="2026-04-18T19:28:23.252" v="6163" actId="1076"/>
          <ac:spMkLst>
            <pc:docMk/>
            <pc:sldMk cId="1191269390" sldId="384"/>
            <ac:spMk id="4" creationId="{FFE63EB3-18F4-0628-7486-13D51E5082BD}"/>
          </ac:spMkLst>
        </pc:spChg>
        <pc:picChg chg="add mod">
          <ac:chgData name="Tim De Kock" userId="b0c212f8-5e64-444f-bb6b-79bd0fae5ffa" providerId="ADAL" clId="{1787CE5D-73E0-4E71-898F-F40F629CFE0F}" dt="2026-04-18T19:28:27.900" v="6164" actId="1076"/>
          <ac:picMkLst>
            <pc:docMk/>
            <pc:sldMk cId="1191269390" sldId="384"/>
            <ac:picMk id="6" creationId="{DB564238-297F-3D3A-1473-FA86E14800DE}"/>
          </ac:picMkLst>
        </pc:picChg>
        <pc:picChg chg="add mod">
          <ac:chgData name="Tim De Kock" userId="b0c212f8-5e64-444f-bb6b-79bd0fae5ffa" providerId="ADAL" clId="{1787CE5D-73E0-4E71-898F-F40F629CFE0F}" dt="2026-04-18T19:27:31.876" v="6108" actId="1076"/>
          <ac:picMkLst>
            <pc:docMk/>
            <pc:sldMk cId="1191269390" sldId="384"/>
            <ac:picMk id="10" creationId="{6B6A0A60-77E0-7345-3E36-69624DBD1B9D}"/>
          </ac:picMkLst>
        </pc:picChg>
        <pc:picChg chg="add mod">
          <ac:chgData name="Tim De Kock" userId="b0c212f8-5e64-444f-bb6b-79bd0fae5ffa" providerId="ADAL" clId="{1787CE5D-73E0-4E71-898F-F40F629CFE0F}" dt="2026-04-18T19:27:35.433" v="6109" actId="14100"/>
          <ac:picMkLst>
            <pc:docMk/>
            <pc:sldMk cId="1191269390" sldId="384"/>
            <ac:picMk id="12" creationId="{9200D59B-A01D-A681-13C7-4D1EED956E8D}"/>
          </ac:picMkLst>
        </pc:picChg>
      </pc:sldChg>
      <pc:sldChg chg="addSp modSp add mod">
        <pc:chgData name="Tim De Kock" userId="b0c212f8-5e64-444f-bb6b-79bd0fae5ffa" providerId="ADAL" clId="{1787CE5D-73E0-4E71-898F-F40F629CFE0F}" dt="2026-04-18T19:30:38.522" v="6396" actId="20577"/>
        <pc:sldMkLst>
          <pc:docMk/>
          <pc:sldMk cId="53611559" sldId="385"/>
        </pc:sldMkLst>
        <pc:spChg chg="mod">
          <ac:chgData name="Tim De Kock" userId="b0c212f8-5e64-444f-bb6b-79bd0fae5ffa" providerId="ADAL" clId="{1787CE5D-73E0-4E71-898F-F40F629CFE0F}" dt="2026-04-18T19:30:38.522" v="6396" actId="20577"/>
          <ac:spMkLst>
            <pc:docMk/>
            <pc:sldMk cId="53611559" sldId="385"/>
            <ac:spMk id="2" creationId="{28280C51-64EF-7934-3B8A-494A4140A50F}"/>
          </ac:spMkLst>
        </pc:spChg>
        <pc:picChg chg="add mod">
          <ac:chgData name="Tim De Kock" userId="b0c212f8-5e64-444f-bb6b-79bd0fae5ffa" providerId="ADAL" clId="{1787CE5D-73E0-4E71-898F-F40F629CFE0F}" dt="2026-04-18T19:30:00.091" v="6317" actId="1076"/>
          <ac:picMkLst>
            <pc:docMk/>
            <pc:sldMk cId="53611559" sldId="385"/>
            <ac:picMk id="6" creationId="{993DC0FF-06CD-76C3-A7A4-0C9B19360F13}"/>
          </ac:picMkLst>
        </pc:picChg>
      </pc:sldChg>
      <pc:sldChg chg="addSp delSp modSp add mod ord delAnim modAnim">
        <pc:chgData name="Tim De Kock" userId="b0c212f8-5e64-444f-bb6b-79bd0fae5ffa" providerId="ADAL" clId="{1787CE5D-73E0-4E71-898F-F40F629CFE0F}" dt="2026-04-18T13:34:33.468" v="5899" actId="478"/>
        <pc:sldMkLst>
          <pc:docMk/>
          <pc:sldMk cId="939972537" sldId="386"/>
        </pc:sldMkLst>
        <pc:spChg chg="mod">
          <ac:chgData name="Tim De Kock" userId="b0c212f8-5e64-444f-bb6b-79bd0fae5ffa" providerId="ADAL" clId="{1787CE5D-73E0-4E71-898F-F40F629CFE0F}" dt="2026-04-18T08:00:36.176" v="4273" actId="2085"/>
          <ac:spMkLst>
            <pc:docMk/>
            <pc:sldMk cId="939972537" sldId="386"/>
            <ac:spMk id="8" creationId="{35CEF081-CAF4-BFE0-91E8-4D46E6BC2894}"/>
          </ac:spMkLst>
        </pc:spChg>
        <pc:spChg chg="mod">
          <ac:chgData name="Tim De Kock" userId="b0c212f8-5e64-444f-bb6b-79bd0fae5ffa" providerId="ADAL" clId="{1787CE5D-73E0-4E71-898F-F40F629CFE0F}" dt="2026-04-18T08:06:11.448" v="4378" actId="14100"/>
          <ac:spMkLst>
            <pc:docMk/>
            <pc:sldMk cId="939972537" sldId="386"/>
            <ac:spMk id="14" creationId="{217581E6-0568-9917-C1FD-9B808EBB84F1}"/>
          </ac:spMkLst>
        </pc:spChg>
        <pc:spChg chg="add mod">
          <ac:chgData name="Tim De Kock" userId="b0c212f8-5e64-444f-bb6b-79bd0fae5ffa" providerId="ADAL" clId="{1787CE5D-73E0-4E71-898F-F40F629CFE0F}" dt="2026-04-18T08:06:02.074" v="4376" actId="1038"/>
          <ac:spMkLst>
            <pc:docMk/>
            <pc:sldMk cId="939972537" sldId="386"/>
            <ac:spMk id="40" creationId="{266D6AA9-9A6C-5966-8655-91A130C9B0C9}"/>
          </ac:spMkLst>
        </pc:spChg>
        <pc:spChg chg="add del mod">
          <ac:chgData name="Tim De Kock" userId="b0c212f8-5e64-444f-bb6b-79bd0fae5ffa" providerId="ADAL" clId="{1787CE5D-73E0-4E71-898F-F40F629CFE0F}" dt="2026-04-18T08:13:11.863" v="4598" actId="404"/>
          <ac:spMkLst>
            <pc:docMk/>
            <pc:sldMk cId="939972537" sldId="386"/>
            <ac:spMk id="49" creationId="{5756B05E-A3B2-0E82-F061-E39B5FA5EF83}"/>
          </ac:spMkLst>
        </pc:spChg>
        <pc:spChg chg="add mod">
          <ac:chgData name="Tim De Kock" userId="b0c212f8-5e64-444f-bb6b-79bd0fae5ffa" providerId="ADAL" clId="{1787CE5D-73E0-4E71-898F-F40F629CFE0F}" dt="2026-04-18T08:13:11.863" v="4598" actId="404"/>
          <ac:spMkLst>
            <pc:docMk/>
            <pc:sldMk cId="939972537" sldId="386"/>
            <ac:spMk id="52" creationId="{D504AF60-3BAF-675B-5176-5C246A649CE5}"/>
          </ac:spMkLst>
        </pc:spChg>
        <pc:spChg chg="add mod">
          <ac:chgData name="Tim De Kock" userId="b0c212f8-5e64-444f-bb6b-79bd0fae5ffa" providerId="ADAL" clId="{1787CE5D-73E0-4E71-898F-F40F629CFE0F}" dt="2026-04-18T08:13:11.863" v="4598" actId="404"/>
          <ac:spMkLst>
            <pc:docMk/>
            <pc:sldMk cId="939972537" sldId="386"/>
            <ac:spMk id="55" creationId="{7B8EFA78-1D24-E500-32CA-C6D9930FB4A8}"/>
          </ac:spMkLst>
        </pc:spChg>
        <pc:grpChg chg="add mod">
          <ac:chgData name="Tim De Kock" userId="b0c212f8-5e64-444f-bb6b-79bd0fae5ffa" providerId="ADAL" clId="{1787CE5D-73E0-4E71-898F-F40F629CFE0F}" dt="2026-04-18T08:06:02.074" v="4376" actId="1038"/>
          <ac:grpSpMkLst>
            <pc:docMk/>
            <pc:sldMk cId="939972537" sldId="386"/>
            <ac:grpSpMk id="4" creationId="{348AC6C7-2F6F-15B1-6E18-2D6565F42FAF}"/>
          </ac:grpSpMkLst>
        </pc:grpChg>
        <pc:grpChg chg="mod">
          <ac:chgData name="Tim De Kock" userId="b0c212f8-5e64-444f-bb6b-79bd0fae5ffa" providerId="ADAL" clId="{1787CE5D-73E0-4E71-898F-F40F629CFE0F}" dt="2026-04-18T08:00:04.653" v="4268"/>
          <ac:grpSpMkLst>
            <pc:docMk/>
            <pc:sldMk cId="939972537" sldId="386"/>
            <ac:grpSpMk id="6" creationId="{47773787-B4B0-0B48-EA31-9D38CC070E34}"/>
          </ac:grpSpMkLst>
        </pc:grpChg>
        <pc:grpChg chg="add del mod">
          <ac:chgData name="Tim De Kock" userId="b0c212f8-5e64-444f-bb6b-79bd0fae5ffa" providerId="ADAL" clId="{1787CE5D-73E0-4E71-898F-F40F629CFE0F}" dt="2026-04-18T08:06:02.074" v="4376" actId="1038"/>
          <ac:grpSpMkLst>
            <pc:docMk/>
            <pc:sldMk cId="939972537" sldId="386"/>
            <ac:grpSpMk id="11" creationId="{3131871A-76B4-AC2A-6A65-61AB18DE6AF6}"/>
          </ac:grpSpMkLst>
        </pc:grpChg>
        <pc:picChg chg="mod">
          <ac:chgData name="Tim De Kock" userId="b0c212f8-5e64-444f-bb6b-79bd0fae5ffa" providerId="ADAL" clId="{1787CE5D-73E0-4E71-898F-F40F629CFE0F}" dt="2026-04-18T08:00:36.176" v="4273" actId="2085"/>
          <ac:picMkLst>
            <pc:docMk/>
            <pc:sldMk cId="939972537" sldId="386"/>
            <ac:picMk id="7" creationId="{CA185C2D-5A9E-A7DD-0ABC-5F6E89DD7F4E}"/>
          </ac:picMkLst>
        </pc:picChg>
        <pc:picChg chg="mod">
          <ac:chgData name="Tim De Kock" userId="b0c212f8-5e64-444f-bb6b-79bd0fae5ffa" providerId="ADAL" clId="{1787CE5D-73E0-4E71-898F-F40F629CFE0F}" dt="2026-04-18T08:03:33.103" v="4300" actId="1076"/>
          <ac:picMkLst>
            <pc:docMk/>
            <pc:sldMk cId="939972537" sldId="386"/>
            <ac:picMk id="13" creationId="{915523EC-C47D-8D49-6CEF-715A68721005}"/>
          </ac:picMkLst>
        </pc:picChg>
        <pc:picChg chg="add mod">
          <ac:chgData name="Tim De Kock" userId="b0c212f8-5e64-444f-bb6b-79bd0fae5ffa" providerId="ADAL" clId="{1787CE5D-73E0-4E71-898F-F40F629CFE0F}" dt="2026-04-18T08:11:13.631" v="4483"/>
          <ac:picMkLst>
            <pc:docMk/>
            <pc:sldMk cId="939972537" sldId="386"/>
            <ac:picMk id="62" creationId="{19B9AA7F-96AA-8CE2-A9C0-8DBABBBAF7AC}"/>
          </ac:picMkLst>
        </pc:picChg>
        <pc:cxnChg chg="mod">
          <ac:chgData name="Tim De Kock" userId="b0c212f8-5e64-444f-bb6b-79bd0fae5ffa" providerId="ADAL" clId="{1787CE5D-73E0-4E71-898F-F40F629CFE0F}" dt="2026-04-18T08:00:36.176" v="4273" actId="2085"/>
          <ac:cxnSpMkLst>
            <pc:docMk/>
            <pc:sldMk cId="939972537" sldId="386"/>
            <ac:cxnSpMk id="9" creationId="{DFF43278-F9DB-EA44-FDE4-AF2182F36C5D}"/>
          </ac:cxnSpMkLst>
        </pc:cxnChg>
        <pc:cxnChg chg="mod">
          <ac:chgData name="Tim De Kock" userId="b0c212f8-5e64-444f-bb6b-79bd0fae5ffa" providerId="ADAL" clId="{1787CE5D-73E0-4E71-898F-F40F629CFE0F}" dt="2026-04-18T08:00:36.176" v="4273" actId="2085"/>
          <ac:cxnSpMkLst>
            <pc:docMk/>
            <pc:sldMk cId="939972537" sldId="386"/>
            <ac:cxnSpMk id="10" creationId="{FDC719C1-4B61-4238-00E2-2D3197AEE3B7}"/>
          </ac:cxnSpMkLst>
        </pc:cxnChg>
        <pc:cxnChg chg="add mod">
          <ac:chgData name="Tim De Kock" userId="b0c212f8-5e64-444f-bb6b-79bd0fae5ffa" providerId="ADAL" clId="{1787CE5D-73E0-4E71-898F-F40F629CFE0F}" dt="2026-04-18T08:06:02.074" v="4376" actId="1038"/>
          <ac:cxnSpMkLst>
            <pc:docMk/>
            <pc:sldMk cId="939972537" sldId="386"/>
            <ac:cxnSpMk id="44" creationId="{A597BE30-D644-06BD-75D5-1165440BEF4E}"/>
          </ac:cxnSpMkLst>
        </pc:cxnChg>
        <pc:cxnChg chg="add mod">
          <ac:chgData name="Tim De Kock" userId="b0c212f8-5e64-444f-bb6b-79bd0fae5ffa" providerId="ADAL" clId="{1787CE5D-73E0-4E71-898F-F40F629CFE0F}" dt="2026-04-18T08:06:02.074" v="4376" actId="1038"/>
          <ac:cxnSpMkLst>
            <pc:docMk/>
            <pc:sldMk cId="939972537" sldId="386"/>
            <ac:cxnSpMk id="45" creationId="{BF7EE34C-3F4A-91C7-AB57-F2D758B823BE}"/>
          </ac:cxnSpMkLst>
        </pc:cxnChg>
        <pc:cxnChg chg="add mod">
          <ac:chgData name="Tim De Kock" userId="b0c212f8-5e64-444f-bb6b-79bd0fae5ffa" providerId="ADAL" clId="{1787CE5D-73E0-4E71-898F-F40F629CFE0F}" dt="2026-04-18T08:06:02.074" v="4376" actId="1038"/>
          <ac:cxnSpMkLst>
            <pc:docMk/>
            <pc:sldMk cId="939972537" sldId="386"/>
            <ac:cxnSpMk id="46" creationId="{3179D558-54A8-C87D-7D3D-651D2E7CC3E8}"/>
          </ac:cxnSpMkLst>
        </pc:cxnChg>
        <pc:cxnChg chg="add mod">
          <ac:chgData name="Tim De Kock" userId="b0c212f8-5e64-444f-bb6b-79bd0fae5ffa" providerId="ADAL" clId="{1787CE5D-73E0-4E71-898F-F40F629CFE0F}" dt="2026-04-18T08:06:02.074" v="4376" actId="1038"/>
          <ac:cxnSpMkLst>
            <pc:docMk/>
            <pc:sldMk cId="939972537" sldId="386"/>
            <ac:cxnSpMk id="48" creationId="{BB6B5B1B-280B-EDF2-49DE-C584B4EACE0B}"/>
          </ac:cxnSpMkLst>
        </pc:cxnChg>
      </pc:sldChg>
      <pc:sldChg chg="addSp delSp modSp add mod ord modClrScheme chgLayout">
        <pc:chgData name="Tim De Kock" userId="b0c212f8-5e64-444f-bb6b-79bd0fae5ffa" providerId="ADAL" clId="{1787CE5D-73E0-4E71-898F-F40F629CFE0F}" dt="2026-04-18T07:57:39.732" v="4146" actId="700"/>
        <pc:sldMkLst>
          <pc:docMk/>
          <pc:sldMk cId="1182549346" sldId="387"/>
        </pc:sldMkLst>
        <pc:spChg chg="mod ord">
          <ac:chgData name="Tim De Kock" userId="b0c212f8-5e64-444f-bb6b-79bd0fae5ffa" providerId="ADAL" clId="{1787CE5D-73E0-4E71-898F-F40F629CFE0F}" dt="2026-04-18T07:57:39.732" v="4146" actId="700"/>
          <ac:spMkLst>
            <pc:docMk/>
            <pc:sldMk cId="1182549346" sldId="387"/>
            <ac:spMk id="3" creationId="{3902720F-F655-5A01-918F-58439828E6D0}"/>
          </ac:spMkLst>
        </pc:spChg>
        <pc:spChg chg="mod ord">
          <ac:chgData name="Tim De Kock" userId="b0c212f8-5e64-444f-bb6b-79bd0fae5ffa" providerId="ADAL" clId="{1787CE5D-73E0-4E71-898F-F40F629CFE0F}" dt="2026-04-18T07:57:39.732" v="4146" actId="700"/>
          <ac:spMkLst>
            <pc:docMk/>
            <pc:sldMk cId="1182549346" sldId="387"/>
            <ac:spMk id="5" creationId="{737336FD-0F51-5822-4F87-105DB9CF3077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6" creationId="{39B0947C-112C-82A7-9436-62812AAFEC09}"/>
          </ac:spMkLst>
        </pc:spChg>
        <pc:spChg chg="mod">
          <ac:chgData name="Tim De Kock" userId="b0c212f8-5e64-444f-bb6b-79bd0fae5ffa" providerId="ADAL" clId="{1787CE5D-73E0-4E71-898F-F40F629CFE0F}" dt="2026-04-18T07:54:48.376" v="4115" actId="208"/>
          <ac:spMkLst>
            <pc:docMk/>
            <pc:sldMk cId="1182549346" sldId="387"/>
            <ac:spMk id="7" creationId="{E9075730-1661-2D6D-D66F-194074D5E470}"/>
          </ac:spMkLst>
        </pc:spChg>
        <pc:spChg chg="mod">
          <ac:chgData name="Tim De Kock" userId="b0c212f8-5e64-444f-bb6b-79bd0fae5ffa" providerId="ADAL" clId="{1787CE5D-73E0-4E71-898F-F40F629CFE0F}" dt="2026-04-18T07:54:48.376" v="4115" actId="208"/>
          <ac:spMkLst>
            <pc:docMk/>
            <pc:sldMk cId="1182549346" sldId="387"/>
            <ac:spMk id="8" creationId="{D8E62F6C-E3C3-E2ED-A629-1A0A3A6C5B8A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9" creationId="{61EF2755-8313-ECA8-F71B-8AE67C8008CC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11" creationId="{2415C381-F4B2-CA85-AA52-69B2E7D99A5E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13" creationId="{CA9936CE-8301-8F2E-CFD4-784A6F3864C3}"/>
          </ac:spMkLst>
        </pc:spChg>
        <pc:spChg chg="mod">
          <ac:chgData name="Tim De Kock" userId="b0c212f8-5e64-444f-bb6b-79bd0fae5ffa" providerId="ADAL" clId="{1787CE5D-73E0-4E71-898F-F40F629CFE0F}" dt="2026-04-18T07:54:48.376" v="4115" actId="208"/>
          <ac:spMkLst>
            <pc:docMk/>
            <pc:sldMk cId="1182549346" sldId="387"/>
            <ac:spMk id="15" creationId="{C1858AD6-5E5B-36D6-99B3-7C77647D92C3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18" creationId="{6F6F0161-8E77-7776-E0B2-487C9B646BB5}"/>
          </ac:spMkLst>
        </pc:spChg>
        <pc:spChg chg="add mod">
          <ac:chgData name="Tim De Kock" userId="b0c212f8-5e64-444f-bb6b-79bd0fae5ffa" providerId="ADAL" clId="{1787CE5D-73E0-4E71-898F-F40F629CFE0F}" dt="2026-04-18T07:55:23.378" v="4124" actId="1076"/>
          <ac:spMkLst>
            <pc:docMk/>
            <pc:sldMk cId="1182549346" sldId="387"/>
            <ac:spMk id="19" creationId="{68D0A46B-BA6B-185A-3980-210E4D248E0C}"/>
          </ac:spMkLst>
        </pc:spChg>
        <pc:spChg chg="add mod">
          <ac:chgData name="Tim De Kock" userId="b0c212f8-5e64-444f-bb6b-79bd0fae5ffa" providerId="ADAL" clId="{1787CE5D-73E0-4E71-898F-F40F629CFE0F}" dt="2026-04-18T07:56:31.675" v="4134" actId="207"/>
          <ac:spMkLst>
            <pc:docMk/>
            <pc:sldMk cId="1182549346" sldId="387"/>
            <ac:spMk id="21" creationId="{26A615DC-F3F5-67CC-79F8-C01AA4CEA55B}"/>
          </ac:spMkLst>
        </pc:spChg>
        <pc:spChg chg="add mod">
          <ac:chgData name="Tim De Kock" userId="b0c212f8-5e64-444f-bb6b-79bd0fae5ffa" providerId="ADAL" clId="{1787CE5D-73E0-4E71-898F-F40F629CFE0F}" dt="2026-04-18T07:56:31.675" v="4134" actId="207"/>
          <ac:spMkLst>
            <pc:docMk/>
            <pc:sldMk cId="1182549346" sldId="387"/>
            <ac:spMk id="22" creationId="{B3F494BC-88E3-C58B-CA34-ACA790C258CC}"/>
          </ac:spMkLst>
        </pc:spChg>
        <pc:spChg chg="add mod">
          <ac:chgData name="Tim De Kock" userId="b0c212f8-5e64-444f-bb6b-79bd0fae5ffa" providerId="ADAL" clId="{1787CE5D-73E0-4E71-898F-F40F629CFE0F}" dt="2026-04-18T07:56:31.675" v="4134" actId="207"/>
          <ac:spMkLst>
            <pc:docMk/>
            <pc:sldMk cId="1182549346" sldId="387"/>
            <ac:spMk id="23" creationId="{EC63AE3F-A605-5873-1C26-77B63CD351F2}"/>
          </ac:spMkLst>
        </pc:spChg>
        <pc:spChg chg="add mod">
          <ac:chgData name="Tim De Kock" userId="b0c212f8-5e64-444f-bb6b-79bd0fae5ffa" providerId="ADAL" clId="{1787CE5D-73E0-4E71-898F-F40F629CFE0F}" dt="2026-04-18T07:56:31.675" v="4134" actId="207"/>
          <ac:spMkLst>
            <pc:docMk/>
            <pc:sldMk cId="1182549346" sldId="387"/>
            <ac:spMk id="24" creationId="{39A6ECC1-AE77-8159-151A-A6C708391FE5}"/>
          </ac:spMkLst>
        </pc:spChg>
        <pc:spChg chg="add mod">
          <ac:chgData name="Tim De Kock" userId="b0c212f8-5e64-444f-bb6b-79bd0fae5ffa" providerId="ADAL" clId="{1787CE5D-73E0-4E71-898F-F40F629CFE0F}" dt="2026-04-18T07:56:31.675" v="4134" actId="207"/>
          <ac:spMkLst>
            <pc:docMk/>
            <pc:sldMk cId="1182549346" sldId="387"/>
            <ac:spMk id="25" creationId="{59AF50F9-510B-D5FA-8EC4-5E36C760358B}"/>
          </ac:spMkLst>
        </pc:spChg>
        <pc:picChg chg="add mod modCrop">
          <ac:chgData name="Tim De Kock" userId="b0c212f8-5e64-444f-bb6b-79bd0fae5ffa" providerId="ADAL" clId="{1787CE5D-73E0-4E71-898F-F40F629CFE0F}" dt="2026-04-18T07:57:15.979" v="4143" actId="14100"/>
          <ac:picMkLst>
            <pc:docMk/>
            <pc:sldMk cId="1182549346" sldId="387"/>
            <ac:picMk id="27" creationId="{B7D8B665-55EE-792E-7AC1-AAC018364057}"/>
          </ac:picMkLst>
        </pc:picChg>
      </pc:sldChg>
      <pc:sldChg chg="addSp delSp modSp new mod modClrScheme chgLayout">
        <pc:chgData name="Tim De Kock" userId="b0c212f8-5e64-444f-bb6b-79bd0fae5ffa" providerId="ADAL" clId="{1787CE5D-73E0-4E71-898F-F40F629CFE0F}" dt="2026-04-18T07:59:04.077" v="4266" actId="20577"/>
        <pc:sldMkLst>
          <pc:docMk/>
          <pc:sldMk cId="3758460712" sldId="388"/>
        </pc:sldMkLst>
        <pc:spChg chg="add mod ord">
          <ac:chgData name="Tim De Kock" userId="b0c212f8-5e64-444f-bb6b-79bd0fae5ffa" providerId="ADAL" clId="{1787CE5D-73E0-4E71-898F-F40F629CFE0F}" dt="2026-04-18T07:57:49.873" v="4172" actId="20577"/>
          <ac:spMkLst>
            <pc:docMk/>
            <pc:sldMk cId="3758460712" sldId="388"/>
            <ac:spMk id="6" creationId="{51FF8B69-7BEC-CFAB-9D23-D03A8079931C}"/>
          </ac:spMkLst>
        </pc:spChg>
        <pc:spChg chg="add mod ord">
          <ac:chgData name="Tim De Kock" userId="b0c212f8-5e64-444f-bb6b-79bd0fae5ffa" providerId="ADAL" clId="{1787CE5D-73E0-4E71-898F-F40F629CFE0F}" dt="2026-04-18T07:59:04.077" v="4266" actId="20577"/>
          <ac:spMkLst>
            <pc:docMk/>
            <pc:sldMk cId="3758460712" sldId="388"/>
            <ac:spMk id="7" creationId="{534E0F64-8685-4092-CCFE-C12A874A3D40}"/>
          </ac:spMkLst>
        </pc:spChg>
      </pc:sldChg>
      <pc:sldChg chg="addSp delSp modSp add mod">
        <pc:chgData name="Tim De Kock" userId="b0c212f8-5e64-444f-bb6b-79bd0fae5ffa" providerId="ADAL" clId="{1787CE5D-73E0-4E71-898F-F40F629CFE0F}" dt="2026-04-18T13:34:29.620" v="5898" actId="478"/>
        <pc:sldMkLst>
          <pc:docMk/>
          <pc:sldMk cId="2882447067" sldId="389"/>
        </pc:sldMkLst>
        <pc:spChg chg="mod">
          <ac:chgData name="Tim De Kock" userId="b0c212f8-5e64-444f-bb6b-79bd0fae5ffa" providerId="ADAL" clId="{1787CE5D-73E0-4E71-898F-F40F629CFE0F}" dt="2026-04-18T08:13:22.047" v="4599" actId="255"/>
          <ac:spMkLst>
            <pc:docMk/>
            <pc:sldMk cId="2882447067" sldId="389"/>
            <ac:spMk id="49" creationId="{C7E2C0BD-1B89-AA93-F963-3D5C5B00DE8B}"/>
          </ac:spMkLst>
        </pc:spChg>
        <pc:spChg chg="mod">
          <ac:chgData name="Tim De Kock" userId="b0c212f8-5e64-444f-bb6b-79bd0fae5ffa" providerId="ADAL" clId="{1787CE5D-73E0-4E71-898F-F40F629CFE0F}" dt="2026-04-18T08:13:22.047" v="4599" actId="255"/>
          <ac:spMkLst>
            <pc:docMk/>
            <pc:sldMk cId="2882447067" sldId="389"/>
            <ac:spMk id="52" creationId="{93536442-F506-EFE2-AADE-E7FDB908282B}"/>
          </ac:spMkLst>
        </pc:spChg>
        <pc:spChg chg="mod">
          <ac:chgData name="Tim De Kock" userId="b0c212f8-5e64-444f-bb6b-79bd0fae5ffa" providerId="ADAL" clId="{1787CE5D-73E0-4E71-898F-F40F629CFE0F}" dt="2026-04-18T08:13:22.047" v="4599" actId="255"/>
          <ac:spMkLst>
            <pc:docMk/>
            <pc:sldMk cId="2882447067" sldId="389"/>
            <ac:spMk id="55" creationId="{AF6E9D97-6E30-7D35-C5C2-2FC346ED0ED9}"/>
          </ac:spMkLst>
        </pc:spChg>
        <pc:picChg chg="add mod">
          <ac:chgData name="Tim De Kock" userId="b0c212f8-5e64-444f-bb6b-79bd0fae5ffa" providerId="ADAL" clId="{1787CE5D-73E0-4E71-898F-F40F629CFE0F}" dt="2026-04-18T08:09:51.243" v="4436" actId="208"/>
          <ac:picMkLst>
            <pc:docMk/>
            <pc:sldMk cId="2882447067" sldId="389"/>
            <ac:picMk id="12" creationId="{1F55BEDE-A3BC-C245-068D-7EEC92A605A7}"/>
          </ac:picMkLst>
        </pc:picChg>
      </pc:sldChg>
      <pc:sldChg chg="addSp delSp modSp add mod ord">
        <pc:chgData name="Tim De Kock" userId="b0c212f8-5e64-444f-bb6b-79bd0fae5ffa" providerId="ADAL" clId="{1787CE5D-73E0-4E71-898F-F40F629CFE0F}" dt="2026-04-18T08:15:31.945" v="4741" actId="14100"/>
        <pc:sldMkLst>
          <pc:docMk/>
          <pc:sldMk cId="920414214" sldId="390"/>
        </pc:sldMkLst>
        <pc:spChg chg="mod">
          <ac:chgData name="Tim De Kock" userId="b0c212f8-5e64-444f-bb6b-79bd0fae5ffa" providerId="ADAL" clId="{1787CE5D-73E0-4E71-898F-F40F629CFE0F}" dt="2026-04-18T08:13:33.779" v="4600" actId="255"/>
          <ac:spMkLst>
            <pc:docMk/>
            <pc:sldMk cId="920414214" sldId="390"/>
            <ac:spMk id="41" creationId="{A2C3F867-4EC3-31B1-15A1-39B3517423A5}"/>
          </ac:spMkLst>
        </pc:spChg>
        <pc:spChg chg="mod">
          <ac:chgData name="Tim De Kock" userId="b0c212f8-5e64-444f-bb6b-79bd0fae5ffa" providerId="ADAL" clId="{1787CE5D-73E0-4E71-898F-F40F629CFE0F}" dt="2026-04-18T08:13:33.779" v="4600" actId="255"/>
          <ac:spMkLst>
            <pc:docMk/>
            <pc:sldMk cId="920414214" sldId="390"/>
            <ac:spMk id="49" creationId="{D167DF1B-3A38-4794-FFA8-09FD3C7583F5}"/>
          </ac:spMkLst>
        </pc:spChg>
        <pc:spChg chg="mod">
          <ac:chgData name="Tim De Kock" userId="b0c212f8-5e64-444f-bb6b-79bd0fae5ffa" providerId="ADAL" clId="{1787CE5D-73E0-4E71-898F-F40F629CFE0F}" dt="2026-04-18T08:13:33.779" v="4600" actId="255"/>
          <ac:spMkLst>
            <pc:docMk/>
            <pc:sldMk cId="920414214" sldId="390"/>
            <ac:spMk id="50" creationId="{0997765E-1B12-F16F-F44A-5774AFA17A63}"/>
          </ac:spMkLst>
        </pc:spChg>
        <pc:spChg chg="mod">
          <ac:chgData name="Tim De Kock" userId="b0c212f8-5e64-444f-bb6b-79bd0fae5ffa" providerId="ADAL" clId="{1787CE5D-73E0-4E71-898F-F40F629CFE0F}" dt="2026-04-18T08:13:33.779" v="4600" actId="255"/>
          <ac:spMkLst>
            <pc:docMk/>
            <pc:sldMk cId="920414214" sldId="390"/>
            <ac:spMk id="51" creationId="{F056FF36-8EC5-4CBB-4953-B068374ED9EA}"/>
          </ac:spMkLst>
        </pc:spChg>
        <pc:spChg chg="mod">
          <ac:chgData name="Tim De Kock" userId="b0c212f8-5e64-444f-bb6b-79bd0fae5ffa" providerId="ADAL" clId="{1787CE5D-73E0-4E71-898F-F40F629CFE0F}" dt="2026-04-18T08:13:47.451" v="4620" actId="20577"/>
          <ac:spMkLst>
            <pc:docMk/>
            <pc:sldMk cId="920414214" sldId="390"/>
            <ac:spMk id="52" creationId="{EF3C4286-CF63-9B96-593B-06569BFEDEDC}"/>
          </ac:spMkLst>
        </pc:spChg>
        <pc:spChg chg="mod">
          <ac:chgData name="Tim De Kock" userId="b0c212f8-5e64-444f-bb6b-79bd0fae5ffa" providerId="ADAL" clId="{1787CE5D-73E0-4E71-898F-F40F629CFE0F}" dt="2026-04-18T08:13:58.264" v="4636" actId="20577"/>
          <ac:spMkLst>
            <pc:docMk/>
            <pc:sldMk cId="920414214" sldId="390"/>
            <ac:spMk id="53" creationId="{EC72D947-C4E5-6660-49A7-F5B7A637BFC8}"/>
          </ac:spMkLst>
        </pc:spChg>
        <pc:spChg chg="mod">
          <ac:chgData name="Tim De Kock" userId="b0c212f8-5e64-444f-bb6b-79bd0fae5ffa" providerId="ADAL" clId="{1787CE5D-73E0-4E71-898F-F40F629CFE0F}" dt="2026-04-18T08:14:33.520" v="4673" actId="20577"/>
          <ac:spMkLst>
            <pc:docMk/>
            <pc:sldMk cId="920414214" sldId="390"/>
            <ac:spMk id="54" creationId="{7BF19621-09E5-8EE6-DB10-03EFFC195787}"/>
          </ac:spMkLst>
        </pc:spChg>
        <pc:spChg chg="mod">
          <ac:chgData name="Tim De Kock" userId="b0c212f8-5e64-444f-bb6b-79bd0fae5ffa" providerId="ADAL" clId="{1787CE5D-73E0-4E71-898F-F40F629CFE0F}" dt="2026-04-18T08:15:21.972" v="4737" actId="14100"/>
          <ac:spMkLst>
            <pc:docMk/>
            <pc:sldMk cId="920414214" sldId="390"/>
            <ac:spMk id="55" creationId="{4A05DAC8-70A1-C2F4-BE9D-80654C7D41E8}"/>
          </ac:spMkLst>
        </pc:spChg>
        <pc:spChg chg="mod">
          <ac:chgData name="Tim De Kock" userId="b0c212f8-5e64-444f-bb6b-79bd0fae5ffa" providerId="ADAL" clId="{1787CE5D-73E0-4E71-898F-F40F629CFE0F}" dt="2026-04-18T08:15:26.143" v="4739" actId="14100"/>
          <ac:spMkLst>
            <pc:docMk/>
            <pc:sldMk cId="920414214" sldId="390"/>
            <ac:spMk id="56" creationId="{BEC56062-42A3-1B86-9AFD-855A6A5C1526}"/>
          </ac:spMkLst>
        </pc:spChg>
        <pc:spChg chg="mod">
          <ac:chgData name="Tim De Kock" userId="b0c212f8-5e64-444f-bb6b-79bd0fae5ffa" providerId="ADAL" clId="{1787CE5D-73E0-4E71-898F-F40F629CFE0F}" dt="2026-04-18T08:15:31.945" v="4741" actId="14100"/>
          <ac:spMkLst>
            <pc:docMk/>
            <pc:sldMk cId="920414214" sldId="390"/>
            <ac:spMk id="57" creationId="{5FAAB2C2-0243-A23A-AE63-DE49015233DB}"/>
          </ac:spMkLst>
        </pc:spChg>
        <pc:picChg chg="add mod">
          <ac:chgData name="Tim De Kock" userId="b0c212f8-5e64-444f-bb6b-79bd0fae5ffa" providerId="ADAL" clId="{1787CE5D-73E0-4E71-898F-F40F629CFE0F}" dt="2026-04-18T08:11:17.766" v="4485"/>
          <ac:picMkLst>
            <pc:docMk/>
            <pc:sldMk cId="920414214" sldId="390"/>
            <ac:picMk id="61" creationId="{F037F99E-6E11-E74B-04DE-E24F45CE82B8}"/>
          </ac:picMkLst>
        </pc:picChg>
      </pc:sldChg>
      <pc:sldChg chg="addSp delSp modSp add mod ord">
        <pc:chgData name="Tim De Kock" userId="b0c212f8-5e64-444f-bb6b-79bd0fae5ffa" providerId="ADAL" clId="{1787CE5D-73E0-4E71-898F-F40F629CFE0F}" dt="2026-04-18T19:26:37.509" v="6092" actId="14100"/>
        <pc:sldMkLst>
          <pc:docMk/>
          <pc:sldMk cId="3834255314" sldId="394"/>
        </pc:sldMkLst>
        <pc:spChg chg="mod">
          <ac:chgData name="Tim De Kock" userId="b0c212f8-5e64-444f-bb6b-79bd0fae5ffa" providerId="ADAL" clId="{1787CE5D-73E0-4E71-898F-F40F629CFE0F}" dt="2026-04-18T19:25:18.252" v="5988" actId="1076"/>
          <ac:spMkLst>
            <pc:docMk/>
            <pc:sldMk cId="3834255314" sldId="394"/>
            <ac:spMk id="5" creationId="{B93C032B-7C7F-7245-DF42-757CB1A7678E}"/>
          </ac:spMkLst>
        </pc:spChg>
        <pc:spChg chg="add mod">
          <ac:chgData name="Tim De Kock" userId="b0c212f8-5e64-444f-bb6b-79bd0fae5ffa" providerId="ADAL" clId="{1787CE5D-73E0-4E71-898F-F40F629CFE0F}" dt="2026-04-18T19:25:37.438" v="6006" actId="20577"/>
          <ac:spMkLst>
            <pc:docMk/>
            <pc:sldMk cId="3834255314" sldId="394"/>
            <ac:spMk id="16" creationId="{7596F68A-074B-B378-93FE-10D444B41805}"/>
          </ac:spMkLst>
        </pc:spChg>
        <pc:spChg chg="add mod">
          <ac:chgData name="Tim De Kock" userId="b0c212f8-5e64-444f-bb6b-79bd0fae5ffa" providerId="ADAL" clId="{1787CE5D-73E0-4E71-898F-F40F629CFE0F}" dt="2026-04-18T19:26:15.962" v="6043" actId="1076"/>
          <ac:spMkLst>
            <pc:docMk/>
            <pc:sldMk cId="3834255314" sldId="394"/>
            <ac:spMk id="20" creationId="{AB467F87-425E-5D73-7519-1F47970AC867}"/>
          </ac:spMkLst>
        </pc:spChg>
        <pc:spChg chg="add mod">
          <ac:chgData name="Tim De Kock" userId="b0c212f8-5e64-444f-bb6b-79bd0fae5ffa" providerId="ADAL" clId="{1787CE5D-73E0-4E71-898F-F40F629CFE0F}" dt="2026-04-18T19:26:25.101" v="6062" actId="20577"/>
          <ac:spMkLst>
            <pc:docMk/>
            <pc:sldMk cId="3834255314" sldId="394"/>
            <ac:spMk id="21" creationId="{77CB51BF-C3CD-663B-134C-892F750D1999}"/>
          </ac:spMkLst>
        </pc:spChg>
        <pc:spChg chg="add mod">
          <ac:chgData name="Tim De Kock" userId="b0c212f8-5e64-444f-bb6b-79bd0fae5ffa" providerId="ADAL" clId="{1787CE5D-73E0-4E71-898F-F40F629CFE0F}" dt="2026-04-18T19:26:37.509" v="6092" actId="14100"/>
          <ac:spMkLst>
            <pc:docMk/>
            <pc:sldMk cId="3834255314" sldId="394"/>
            <ac:spMk id="22" creationId="{992184D7-E27A-9FFF-0544-73841D518F5F}"/>
          </ac:spMkLst>
        </pc:spChg>
        <pc:picChg chg="mod">
          <ac:chgData name="Tim De Kock" userId="b0c212f8-5e64-444f-bb6b-79bd0fae5ffa" providerId="ADAL" clId="{1787CE5D-73E0-4E71-898F-F40F629CFE0F}" dt="2026-04-18T19:25:23.778" v="5989" actId="1076"/>
          <ac:picMkLst>
            <pc:docMk/>
            <pc:sldMk cId="3834255314" sldId="394"/>
            <ac:picMk id="6" creationId="{65CBDC61-9CDF-AD29-31C1-AAD0D38583F5}"/>
          </ac:picMkLst>
        </pc:picChg>
        <pc:picChg chg="add mod">
          <ac:chgData name="Tim De Kock" userId="b0c212f8-5e64-444f-bb6b-79bd0fae5ffa" providerId="ADAL" clId="{1787CE5D-73E0-4E71-898F-F40F629CFE0F}" dt="2026-04-18T19:25:55.407" v="6009" actId="1076"/>
          <ac:picMkLst>
            <pc:docMk/>
            <pc:sldMk cId="3834255314" sldId="394"/>
            <ac:picMk id="17" creationId="{3C6C7B0F-5100-7808-0306-CE1A96DB4A76}"/>
          </ac:picMkLst>
        </pc:picChg>
        <pc:picChg chg="add mod">
          <ac:chgData name="Tim De Kock" userId="b0c212f8-5e64-444f-bb6b-79bd0fae5ffa" providerId="ADAL" clId="{1787CE5D-73E0-4E71-898F-F40F629CFE0F}" dt="2026-04-18T19:25:55.407" v="6009" actId="1076"/>
          <ac:picMkLst>
            <pc:docMk/>
            <pc:sldMk cId="3834255314" sldId="394"/>
            <ac:picMk id="18" creationId="{28DD15E7-AEFF-B82F-77A9-EE9A288EE574}"/>
          </ac:picMkLst>
        </pc:picChg>
        <pc:picChg chg="add mod">
          <ac:chgData name="Tim De Kock" userId="b0c212f8-5e64-444f-bb6b-79bd0fae5ffa" providerId="ADAL" clId="{1787CE5D-73E0-4E71-898F-F40F629CFE0F}" dt="2026-04-18T19:26:00.814" v="6010" actId="1076"/>
          <ac:picMkLst>
            <pc:docMk/>
            <pc:sldMk cId="3834255314" sldId="394"/>
            <ac:picMk id="19" creationId="{824E8306-C940-9E0D-FC96-E61FB000B065}"/>
          </ac:picMkLst>
        </pc:picChg>
      </pc:sldChg>
      <pc:sldChg chg="delSp modSp add mod">
        <pc:chgData name="Tim De Kock" userId="b0c212f8-5e64-444f-bb6b-79bd0fae5ffa" providerId="ADAL" clId="{1787CE5D-73E0-4E71-898F-F40F629CFE0F}" dt="2026-04-18T19:28:57.323" v="6230" actId="1076"/>
        <pc:sldMkLst>
          <pc:docMk/>
          <pc:sldMk cId="1553206587" sldId="395"/>
        </pc:sldMkLst>
        <pc:spChg chg="mod">
          <ac:chgData name="Tim De Kock" userId="b0c212f8-5e64-444f-bb6b-79bd0fae5ffa" providerId="ADAL" clId="{1787CE5D-73E0-4E71-898F-F40F629CFE0F}" dt="2026-04-18T19:28:52.578" v="6228" actId="20577"/>
          <ac:spMkLst>
            <pc:docMk/>
            <pc:sldMk cId="1553206587" sldId="395"/>
            <ac:spMk id="2" creationId="{BBEC023C-8374-53CC-95C5-31730879E439}"/>
          </ac:spMkLst>
        </pc:spChg>
        <pc:picChg chg="mod">
          <ac:chgData name="Tim De Kock" userId="b0c212f8-5e64-444f-bb6b-79bd0fae5ffa" providerId="ADAL" clId="{1787CE5D-73E0-4E71-898F-F40F629CFE0F}" dt="2026-04-18T19:28:57.323" v="6230" actId="1076"/>
          <ac:picMkLst>
            <pc:docMk/>
            <pc:sldMk cId="1553206587" sldId="395"/>
            <ac:picMk id="8" creationId="{CAFD9B7F-ECE8-FE32-BE54-414CC43A8C8F}"/>
          </ac:picMkLst>
        </pc:picChg>
      </pc:sldChg>
      <pc:sldChg chg="addSp modSp add mod">
        <pc:chgData name="Tim De Kock" userId="b0c212f8-5e64-444f-bb6b-79bd0fae5ffa" providerId="ADAL" clId="{1787CE5D-73E0-4E71-898F-F40F629CFE0F}" dt="2026-04-18T19:33:00.214" v="6411" actId="1076"/>
        <pc:sldMkLst>
          <pc:docMk/>
          <pc:sldMk cId="4154530909" sldId="396"/>
        </pc:sldMkLst>
        <pc:spChg chg="mod">
          <ac:chgData name="Tim De Kock" userId="b0c212f8-5e64-444f-bb6b-79bd0fae5ffa" providerId="ADAL" clId="{1787CE5D-73E0-4E71-898F-F40F629CFE0F}" dt="2026-04-18T19:32:22.372" v="6405" actId="208"/>
          <ac:spMkLst>
            <pc:docMk/>
            <pc:sldMk cId="4154530909" sldId="396"/>
            <ac:spMk id="18" creationId="{AC121ABC-E692-ABDA-33F8-8C8171D90607}"/>
          </ac:spMkLst>
        </pc:spChg>
        <pc:spChg chg="mod">
          <ac:chgData name="Tim De Kock" userId="b0c212f8-5e64-444f-bb6b-79bd0fae5ffa" providerId="ADAL" clId="{1787CE5D-73E0-4E71-898F-F40F629CFE0F}" dt="2026-04-18T19:32:13.465" v="6404" actId="404"/>
          <ac:spMkLst>
            <pc:docMk/>
            <pc:sldMk cId="4154530909" sldId="396"/>
            <ac:spMk id="19" creationId="{DA29889E-AE64-A44B-DD21-19CEA0C881EC}"/>
          </ac:spMkLst>
        </pc:spChg>
        <pc:spChg chg="mod">
          <ac:chgData name="Tim De Kock" userId="b0c212f8-5e64-444f-bb6b-79bd0fae5ffa" providerId="ADAL" clId="{1787CE5D-73E0-4E71-898F-F40F629CFE0F}" dt="2026-04-18T19:32:51.263" v="6410" actId="207"/>
          <ac:spMkLst>
            <pc:docMk/>
            <pc:sldMk cId="4154530909" sldId="396"/>
            <ac:spMk id="25" creationId="{C59236DF-CCDE-D867-CAFB-9BA931C280A0}"/>
          </ac:spMkLst>
        </pc:spChg>
        <pc:picChg chg="add mod">
          <ac:chgData name="Tim De Kock" userId="b0c212f8-5e64-444f-bb6b-79bd0fae5ffa" providerId="ADAL" clId="{1787CE5D-73E0-4E71-898F-F40F629CFE0F}" dt="2026-04-18T19:33:00.214" v="6411" actId="1076"/>
          <ac:picMkLst>
            <pc:docMk/>
            <pc:sldMk cId="4154530909" sldId="396"/>
            <ac:picMk id="1026" creationId="{E687098A-99A4-8F08-D9A9-496EA0CF932E}"/>
          </ac:picMkLst>
        </pc:picChg>
      </pc:sldChg>
      <pc:sldMasterChg chg="delSldLayout">
        <pc:chgData name="Tim De Kock" userId="b0c212f8-5e64-444f-bb6b-79bd0fae5ffa" providerId="ADAL" clId="{1787CE5D-73E0-4E71-898F-F40F629CFE0F}" dt="2026-04-16T11:29:03.526" v="1016" actId="47"/>
        <pc:sldMasterMkLst>
          <pc:docMk/>
          <pc:sldMasterMk cId="0" sldId="2147483777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70CD1-1DF6-4CC6-8AC4-11C5B945E254}" type="datetimeFigureOut">
              <a:rPr lang="nl-BE" smtClean="0"/>
              <a:t>20/04/2026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01822-2636-4307-8BF8-DC180DFFA5B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032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7BB22-E5D2-4494-AB71-EE0EA1C7A3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54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38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7780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Gaasbeek, </a:t>
            </a:r>
            <a:r>
              <a:rPr lang="nl-BE" dirty="0" err="1"/>
              <a:t>torhout</a:t>
            </a:r>
            <a:r>
              <a:rPr lang="nl-BE" dirty="0"/>
              <a:t>, </a:t>
            </a:r>
            <a:r>
              <a:rPr lang="nl-BE" dirty="0" err="1"/>
              <a:t>beervelde</a:t>
            </a:r>
            <a:r>
              <a:rPr lang="nl-BE" dirty="0"/>
              <a:t>, </a:t>
            </a:r>
            <a:r>
              <a:rPr lang="nl-BE" dirty="0" err="1"/>
              <a:t>terhulpen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54617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Onbekend maakt onbemind?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27476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B6C44-5C91-B1B4-B93F-FF77D2C4F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C5C3FB5-2ABB-C23D-6EF8-1E54A86048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100CA6A-CD75-B597-1587-FC3DF4522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/>
              <a:t>Estetische</a:t>
            </a:r>
            <a:r>
              <a:rPr lang="nl-BE" dirty="0"/>
              <a:t> overwegingen spelen een rol (denk aan de romantische kastelen), daar tegenover staat de leesbaarheid van de architectuur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F961162-EA02-C932-9618-2991E24E2D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99319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Hoe kunnen we de positieve effecten maximaliseren, negatieve minimaliseren?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97281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973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5829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Buffering, faseverschuiving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77042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intensity of the maximum solar radiation received by the wall surface, shows</a:t>
            </a:r>
          </a:p>
          <a:p>
            <a:r>
              <a:rPr lang="nl-B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the duration of the solar radiation exposure (R² values between 0.67 and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0.82) has a stronger impact than the peak solar irradiance measured at the wall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surface (R² values between 0.57 and 0.77). This suggests that extended exposure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moderate solar radiation may influence the difference in maximum surface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temperatures of a bare and green wall more significantly.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901822-2636-4307-8BF8-DC180DFFA5B3}" type="slidenum">
              <a:rPr lang="nl-BE" smtClean="0"/>
              <a:t>20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53168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only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A766-FA6C-4E42-BAD1-58E378599F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noProof="0" dirty="0"/>
              <a:t>Klik om de stijl van de titel te bewerken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DCFB5-39F0-E04F-B592-B890194C07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5A4F71-3F20-42EB-95C9-52E7339E42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3888" y="1516380"/>
            <a:ext cx="10944225" cy="472090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nl-BE" noProof="0" dirty="0"/>
              <a:t>Eerste niveau</a:t>
            </a:r>
          </a:p>
          <a:p>
            <a:pPr lvl="1"/>
            <a:r>
              <a:rPr lang="nl-BE" noProof="0" dirty="0"/>
              <a:t>Tweede niveau</a:t>
            </a:r>
          </a:p>
          <a:p>
            <a:pPr lvl="2"/>
            <a:r>
              <a:rPr lang="nl-BE" noProof="0" dirty="0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188563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6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A64A23-42F4-0341-A372-ED0B454B67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5" name="Tijdelijke aanduiding voor afbeelding 33">
            <a:extLst>
              <a:ext uri="{FF2B5EF4-FFF2-40B4-BE49-F238E27FC236}">
                <a16:creationId xmlns:a16="http://schemas.microsoft.com/office/drawing/2014/main" id="{19D3F277-1732-274A-BDAC-F3BB5EB733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664" y="1389094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sz="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endParaRPr lang="nl-BE" noProof="0" dirty="0"/>
          </a:p>
        </p:txBody>
      </p:sp>
      <p:sp>
        <p:nvSpPr>
          <p:cNvPr id="7" name="Tijdelijke aanduiding voor afbeelding 33">
            <a:extLst>
              <a:ext uri="{FF2B5EF4-FFF2-40B4-BE49-F238E27FC236}">
                <a16:creationId xmlns:a16="http://schemas.microsoft.com/office/drawing/2014/main" id="{C73DE83C-1825-BF4A-A473-AF62420F8C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10221" y="1389094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</p:txBody>
      </p:sp>
      <p:sp>
        <p:nvSpPr>
          <p:cNvPr id="9" name="Tijdelijke aanduiding voor afbeelding 33">
            <a:extLst>
              <a:ext uri="{FF2B5EF4-FFF2-40B4-BE49-F238E27FC236}">
                <a16:creationId xmlns:a16="http://schemas.microsoft.com/office/drawing/2014/main" id="{64A41B62-3349-A641-9E85-33C3E278DD4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41330" y="1389094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88F6B30C-94E8-264F-86F5-31D0E47D724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5058585" y="1411391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261850B4-D4F1-234A-9F22-195572228DA4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8802688" y="1411391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nl-BE" sz="2200" b="1" i="0" kern="1200" dirty="0">
                <a:solidFill>
                  <a:schemeClr val="accent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DCDD9BD6-DB58-C84C-BD3C-F9652F4D492B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326874" y="1411391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15" name="Tijdelijke aanduiding voor afbeelding 33">
            <a:extLst>
              <a:ext uri="{FF2B5EF4-FFF2-40B4-BE49-F238E27FC236}">
                <a16:creationId xmlns:a16="http://schemas.microsoft.com/office/drawing/2014/main" id="{965879DE-F296-964E-A952-9184C5050EF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0664" y="3841836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</p:txBody>
      </p:sp>
      <p:sp>
        <p:nvSpPr>
          <p:cNvPr id="17" name="Tijdelijke aanduiding voor afbeelding 33">
            <a:extLst>
              <a:ext uri="{FF2B5EF4-FFF2-40B4-BE49-F238E27FC236}">
                <a16:creationId xmlns:a16="http://schemas.microsoft.com/office/drawing/2014/main" id="{D15EA347-33D1-EE4E-9464-3CF0EAE3CC0B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410221" y="3841836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</p:txBody>
      </p:sp>
      <p:sp>
        <p:nvSpPr>
          <p:cNvPr id="19" name="Tijdelijke aanduiding voor afbeelding 33">
            <a:extLst>
              <a:ext uri="{FF2B5EF4-FFF2-40B4-BE49-F238E27FC236}">
                <a16:creationId xmlns:a16="http://schemas.microsoft.com/office/drawing/2014/main" id="{4EC1974C-2EB3-274B-A88C-617CC7414E5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41330" y="3841836"/>
            <a:ext cx="467313" cy="466828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pictogram om witte afbeelding (</a:t>
            </a:r>
            <a:r>
              <a:rPr lang="nl-NL" noProof="0" dirty="0" err="1"/>
              <a:t>png</a:t>
            </a:r>
            <a:r>
              <a:rPr lang="nl-NL" noProof="0" dirty="0"/>
              <a:t>) toe te voegen</a:t>
            </a:r>
          </a:p>
        </p:txBody>
      </p:sp>
      <p:sp>
        <p:nvSpPr>
          <p:cNvPr id="20" name="Tijdelijke aanduiding voor inhoud 2">
            <a:extLst>
              <a:ext uri="{FF2B5EF4-FFF2-40B4-BE49-F238E27FC236}">
                <a16:creationId xmlns:a16="http://schemas.microsoft.com/office/drawing/2014/main" id="{330314A6-BF29-EC42-BF75-622C5286D53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058585" y="3864133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nl-BE" sz="2200" b="1" i="0" kern="1200" dirty="0">
                <a:solidFill>
                  <a:schemeClr val="accent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D6D76FCC-D508-DD4F-BB82-48A5BCC54578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802688" y="3864133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nl-BE" sz="2200" b="1" i="0" kern="1200" dirty="0">
                <a:solidFill>
                  <a:schemeClr val="accent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22" name="Tijdelijke aanduiding voor inhoud 2">
            <a:extLst>
              <a:ext uri="{FF2B5EF4-FFF2-40B4-BE49-F238E27FC236}">
                <a16:creationId xmlns:a16="http://schemas.microsoft.com/office/drawing/2014/main" id="{125E4E80-E44F-EA4F-8054-6AB42A8470B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1326874" y="3864133"/>
            <a:ext cx="2404800" cy="5635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nl-BE" sz="2200" b="1" i="0" kern="1200" dirty="0">
                <a:solidFill>
                  <a:schemeClr val="accent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Project titel</a:t>
            </a:r>
          </a:p>
        </p:txBody>
      </p:sp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3528E721-8656-4BDD-B009-8819AFB97FC5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339266" y="2133247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24" name="Content Placeholder 9">
            <a:extLst>
              <a:ext uri="{FF2B5EF4-FFF2-40B4-BE49-F238E27FC236}">
                <a16:creationId xmlns:a16="http://schemas.microsoft.com/office/drawing/2014/main" id="{2C048C0B-E29D-49EF-80B5-29D0B0F479C0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339266" y="4586421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25" name="Content Placeholder 9">
            <a:extLst>
              <a:ext uri="{FF2B5EF4-FFF2-40B4-BE49-F238E27FC236}">
                <a16:creationId xmlns:a16="http://schemas.microsoft.com/office/drawing/2014/main" id="{5F680696-8F3B-4E74-B265-71DF36E09776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5070977" y="2133247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50B084AF-045B-4B49-8FBE-93ACB3E7F00A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8802688" y="2133247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27" name="Content Placeholder 9">
            <a:extLst>
              <a:ext uri="{FF2B5EF4-FFF2-40B4-BE49-F238E27FC236}">
                <a16:creationId xmlns:a16="http://schemas.microsoft.com/office/drawing/2014/main" id="{AD8E938A-1AD9-4373-BBFD-C7C066DAB3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5070977" y="4586421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28" name="Content Placeholder 9">
            <a:extLst>
              <a:ext uri="{FF2B5EF4-FFF2-40B4-BE49-F238E27FC236}">
                <a16:creationId xmlns:a16="http://schemas.microsoft.com/office/drawing/2014/main" id="{0C6D1181-34A3-47D3-99A2-1B802126EDC5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8802688" y="4586421"/>
            <a:ext cx="2404800" cy="140400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</p:spTree>
    <p:extLst>
      <p:ext uri="{BB962C8B-B14F-4D97-AF65-F5344CB8AC3E}">
        <p14:creationId xmlns:p14="http://schemas.microsoft.com/office/powerpoint/2010/main" val="414916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906A4-C8C0-BA4F-A09B-9014BCE499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NL" dirty="0"/>
              <a:t>Klik om de stijl van de mastertitel te bewerken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76E971-EE47-7745-ACA8-1DEF0415F3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grafiek 4">
            <a:extLst>
              <a:ext uri="{FF2B5EF4-FFF2-40B4-BE49-F238E27FC236}">
                <a16:creationId xmlns:a16="http://schemas.microsoft.com/office/drawing/2014/main" id="{967EE9E6-2701-5E4F-A341-5478485FBD82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3889" y="1578459"/>
            <a:ext cx="10944224" cy="465882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Arial" panose="020B0604020202020204" pitchFamily="34" charset="0"/>
              <a:buNone/>
              <a:tabLst/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tabLst/>
              <a:defRPr/>
            </a:pPr>
            <a:r>
              <a:rPr lang="nl-NL" dirty="0"/>
              <a:t>Klik op het pictogram als u een object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82753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chartan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F6014-7DB0-CF4A-88E9-463AB221AB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NL" dirty="0"/>
              <a:t>Klik om de stijl van de mastertitel te bewerken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45457A-9933-1149-9392-ABAF631B7C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grafiek 4">
            <a:extLst>
              <a:ext uri="{FF2B5EF4-FFF2-40B4-BE49-F238E27FC236}">
                <a16:creationId xmlns:a16="http://schemas.microsoft.com/office/drawing/2014/main" id="{3AF460E3-37FD-6B4C-86A1-EEC95DD40B34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3889" y="2760663"/>
            <a:ext cx="10944224" cy="3476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dirty="0"/>
              <a:t>Klik op het pictogram als u een object wilt toevoegen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A507705-E8A5-0A44-A7D0-4ECFDD431F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3888" y="1690688"/>
            <a:ext cx="10936287" cy="885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Ondertitel</a:t>
            </a:r>
          </a:p>
        </p:txBody>
      </p:sp>
    </p:spTree>
    <p:extLst>
      <p:ext uri="{BB962C8B-B14F-4D97-AF65-F5344CB8AC3E}">
        <p14:creationId xmlns:p14="http://schemas.microsoft.com/office/powerpoint/2010/main" val="3683614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UAntwerpen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0802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E9B794-7DC6-F5B6-0B54-7EFCAE8BA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ADAEF3E-F4A8-0BF4-FAA4-B4D0EABA9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982B1E-786D-394F-C0BB-9E7CE684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28/10/2025</a:t>
            </a:r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E66520-6BA1-834E-0568-48C46346F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/>
              <a:t>Het verleden vergroenen - Marie De Groeve</a:t>
            </a:r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826F55-830A-01E3-5968-CB6AEEC8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A2009-8AA9-4D2E-9EB6-8F724F32C0F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232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24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42E24-468D-F30A-9FFE-9F3322F0E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E485FB-4EF9-E682-F781-E18E22BF6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98662B-1982-4239-1EB7-D70E7123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28/10/2025</a:t>
            </a:r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A5A6CB-91E2-5736-1358-97AEE02A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/>
              <a:t>Het verleden vergroenen - Marie De Groeve</a:t>
            </a:r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B0DB6C-6F0A-B0A6-67AB-53F016D29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A2009-8AA9-4D2E-9EB6-8F724F32C0F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915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titleredful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itel 1">
            <a:extLst>
              <a:ext uri="{FF2B5EF4-FFF2-40B4-BE49-F238E27FC236}">
                <a16:creationId xmlns:a16="http://schemas.microsoft.com/office/drawing/2014/main" id="{7ABBDCB5-5D2A-8947-AEB8-B06A6093E3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2737623"/>
            <a:ext cx="109442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6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 dirty="0"/>
              <a:t>Klik om titel te bewerken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DBF08461-C600-4C47-803A-43BF0EAD9B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8" y="4471987"/>
            <a:ext cx="10944225" cy="1062037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2pPr>
            <a:lvl3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3pPr>
            <a:lvl4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4pPr>
            <a:lvl5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5pPr>
          </a:lstStyle>
          <a:p>
            <a:r>
              <a:rPr lang="nl-NL" noProof="0" dirty="0"/>
              <a:t>Klik om de stijl van de ondertitel te bewerken</a:t>
            </a:r>
          </a:p>
        </p:txBody>
      </p:sp>
      <p:pic>
        <p:nvPicPr>
          <p:cNvPr id="12" name="Afbeelding 6">
            <a:extLst>
              <a:ext uri="{FF2B5EF4-FFF2-40B4-BE49-F238E27FC236}">
                <a16:creationId xmlns:a16="http://schemas.microsoft.com/office/drawing/2014/main" id="{A4FC816D-295B-4777-8CF8-2B82A6B1BB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6000" y="1309963"/>
            <a:ext cx="336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8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titl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AAABACC8-28A2-D34B-8A1E-5CF7BA9005CC}"/>
              </a:ext>
            </a:extLst>
          </p:cNvPr>
          <p:cNvSpPr/>
          <p:nvPr userDrawn="1"/>
        </p:nvSpPr>
        <p:spPr>
          <a:xfrm>
            <a:off x="623888" y="627478"/>
            <a:ext cx="10954551" cy="5618356"/>
          </a:xfrm>
          <a:custGeom>
            <a:avLst/>
            <a:gdLst>
              <a:gd name="connsiteX0" fmla="*/ 0 w 10296525"/>
              <a:gd name="connsiteY0" fmla="*/ 0 h 4968875"/>
              <a:gd name="connsiteX1" fmla="*/ 10296525 w 10296525"/>
              <a:gd name="connsiteY1" fmla="*/ 0 h 4968875"/>
              <a:gd name="connsiteX2" fmla="*/ 10296525 w 10296525"/>
              <a:gd name="connsiteY2" fmla="*/ 4968875 h 4968875"/>
              <a:gd name="connsiteX3" fmla="*/ 253304 w 10296525"/>
              <a:gd name="connsiteY3" fmla="*/ 4968875 h 4968875"/>
              <a:gd name="connsiteX4" fmla="*/ 202263 w 10296525"/>
              <a:gd name="connsiteY4" fmla="*/ 4963730 h 4968875"/>
              <a:gd name="connsiteX5" fmla="*/ 0 w 10296525"/>
              <a:gd name="connsiteY5" fmla="*/ 4715562 h 4968875"/>
              <a:gd name="connsiteX6" fmla="*/ 0 w 10296525"/>
              <a:gd name="connsiteY6" fmla="*/ 0 h 4968875"/>
              <a:gd name="connsiteX0" fmla="*/ 0 w 10629811"/>
              <a:gd name="connsiteY0" fmla="*/ 0 h 4968875"/>
              <a:gd name="connsiteX1" fmla="*/ 10629811 w 10629811"/>
              <a:gd name="connsiteY1" fmla="*/ 8546 h 4968875"/>
              <a:gd name="connsiteX2" fmla="*/ 10296525 w 10629811"/>
              <a:gd name="connsiteY2" fmla="*/ 4968875 h 4968875"/>
              <a:gd name="connsiteX3" fmla="*/ 253304 w 10629811"/>
              <a:gd name="connsiteY3" fmla="*/ 4968875 h 4968875"/>
              <a:gd name="connsiteX4" fmla="*/ 202263 w 10629811"/>
              <a:gd name="connsiteY4" fmla="*/ 4963730 h 4968875"/>
              <a:gd name="connsiteX5" fmla="*/ 0 w 10629811"/>
              <a:gd name="connsiteY5" fmla="*/ 4715562 h 4968875"/>
              <a:gd name="connsiteX6" fmla="*/ 0 w 10629811"/>
              <a:gd name="connsiteY6" fmla="*/ 0 h 4968875"/>
              <a:gd name="connsiteX0" fmla="*/ 0 w 10629811"/>
              <a:gd name="connsiteY0" fmla="*/ 0 h 4977421"/>
              <a:gd name="connsiteX1" fmla="*/ 10629811 w 10629811"/>
              <a:gd name="connsiteY1" fmla="*/ 8546 h 4977421"/>
              <a:gd name="connsiteX2" fmla="*/ 10629811 w 10629811"/>
              <a:gd name="connsiteY2" fmla="*/ 4977421 h 4977421"/>
              <a:gd name="connsiteX3" fmla="*/ 253304 w 10629811"/>
              <a:gd name="connsiteY3" fmla="*/ 4968875 h 4977421"/>
              <a:gd name="connsiteX4" fmla="*/ 202263 w 10629811"/>
              <a:gd name="connsiteY4" fmla="*/ 4963730 h 4977421"/>
              <a:gd name="connsiteX5" fmla="*/ 0 w 10629811"/>
              <a:gd name="connsiteY5" fmla="*/ 4715562 h 4977421"/>
              <a:gd name="connsiteX6" fmla="*/ 0 w 10629811"/>
              <a:gd name="connsiteY6" fmla="*/ 0 h 4977421"/>
              <a:gd name="connsiteX0" fmla="*/ 8545 w 10629811"/>
              <a:gd name="connsiteY0" fmla="*/ 0 h 5618356"/>
              <a:gd name="connsiteX1" fmla="*/ 10629811 w 10629811"/>
              <a:gd name="connsiteY1" fmla="*/ 649481 h 5618356"/>
              <a:gd name="connsiteX2" fmla="*/ 10629811 w 10629811"/>
              <a:gd name="connsiteY2" fmla="*/ 5618356 h 5618356"/>
              <a:gd name="connsiteX3" fmla="*/ 253304 w 10629811"/>
              <a:gd name="connsiteY3" fmla="*/ 5609810 h 5618356"/>
              <a:gd name="connsiteX4" fmla="*/ 202263 w 10629811"/>
              <a:gd name="connsiteY4" fmla="*/ 5604665 h 5618356"/>
              <a:gd name="connsiteX5" fmla="*/ 0 w 10629811"/>
              <a:gd name="connsiteY5" fmla="*/ 5356497 h 5618356"/>
              <a:gd name="connsiteX6" fmla="*/ 8545 w 10629811"/>
              <a:gd name="connsiteY6" fmla="*/ 0 h 5618356"/>
              <a:gd name="connsiteX0" fmla="*/ 8545 w 10946005"/>
              <a:gd name="connsiteY0" fmla="*/ 0 h 5618356"/>
              <a:gd name="connsiteX1" fmla="*/ 10946005 w 10946005"/>
              <a:gd name="connsiteY1" fmla="*/ 8546 h 5618356"/>
              <a:gd name="connsiteX2" fmla="*/ 10629811 w 10946005"/>
              <a:gd name="connsiteY2" fmla="*/ 5618356 h 5618356"/>
              <a:gd name="connsiteX3" fmla="*/ 253304 w 10946005"/>
              <a:gd name="connsiteY3" fmla="*/ 5609810 h 5618356"/>
              <a:gd name="connsiteX4" fmla="*/ 202263 w 10946005"/>
              <a:gd name="connsiteY4" fmla="*/ 5604665 h 5618356"/>
              <a:gd name="connsiteX5" fmla="*/ 0 w 10946005"/>
              <a:gd name="connsiteY5" fmla="*/ 5356497 h 5618356"/>
              <a:gd name="connsiteX6" fmla="*/ 8545 w 10946005"/>
              <a:gd name="connsiteY6" fmla="*/ 0 h 5618356"/>
              <a:gd name="connsiteX0" fmla="*/ 8545 w 10954551"/>
              <a:gd name="connsiteY0" fmla="*/ 0 h 5618356"/>
              <a:gd name="connsiteX1" fmla="*/ 10946005 w 10954551"/>
              <a:gd name="connsiteY1" fmla="*/ 8546 h 5618356"/>
              <a:gd name="connsiteX2" fmla="*/ 10954551 w 10954551"/>
              <a:gd name="connsiteY2" fmla="*/ 5618356 h 5618356"/>
              <a:gd name="connsiteX3" fmla="*/ 253304 w 10954551"/>
              <a:gd name="connsiteY3" fmla="*/ 5609810 h 5618356"/>
              <a:gd name="connsiteX4" fmla="*/ 202263 w 10954551"/>
              <a:gd name="connsiteY4" fmla="*/ 5604665 h 5618356"/>
              <a:gd name="connsiteX5" fmla="*/ 0 w 10954551"/>
              <a:gd name="connsiteY5" fmla="*/ 5356497 h 5618356"/>
              <a:gd name="connsiteX6" fmla="*/ 8545 w 10954551"/>
              <a:gd name="connsiteY6" fmla="*/ 0 h 56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54551" h="5618356">
                <a:moveTo>
                  <a:pt x="8545" y="0"/>
                </a:moveTo>
                <a:lnTo>
                  <a:pt x="10946005" y="8546"/>
                </a:lnTo>
                <a:cubicBezTo>
                  <a:pt x="10948854" y="1878483"/>
                  <a:pt x="10951702" y="3748419"/>
                  <a:pt x="10954551" y="5618356"/>
                </a:cubicBezTo>
                <a:lnTo>
                  <a:pt x="253304" y="5609810"/>
                </a:lnTo>
                <a:lnTo>
                  <a:pt x="202263" y="5604665"/>
                </a:lnTo>
                <a:cubicBezTo>
                  <a:pt x="86832" y="5581044"/>
                  <a:pt x="0" y="5478911"/>
                  <a:pt x="0" y="5356497"/>
                </a:cubicBezTo>
                <a:cubicBezTo>
                  <a:pt x="2848" y="3570998"/>
                  <a:pt x="5697" y="1785499"/>
                  <a:pt x="85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BE" dirty="0"/>
          </a:p>
        </p:txBody>
      </p:sp>
      <p:sp>
        <p:nvSpPr>
          <p:cNvPr id="5" name="Tijdelijke aanduiding voor titel 1">
            <a:extLst>
              <a:ext uri="{FF2B5EF4-FFF2-40B4-BE49-F238E27FC236}">
                <a16:creationId xmlns:a16="http://schemas.microsoft.com/office/drawing/2014/main" id="{31D26ADD-50E0-864E-879F-AED5604BF2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453" y="2318879"/>
            <a:ext cx="109639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6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NL" noProof="0" dirty="0"/>
              <a:t>Klik om titel te bewerken</a:t>
            </a:r>
            <a:endParaRPr lang="nl-BE" noProof="0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2534ABFA-B94B-7346-9AA3-E2278EC84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4453" y="4071937"/>
            <a:ext cx="10963985" cy="1043343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2pPr>
            <a:lvl3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3pPr>
            <a:lvl4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4pPr>
            <a:lvl5pPr algn="ctr">
              <a:buNone/>
              <a:defRPr b="1" i="0">
                <a:solidFill>
                  <a:schemeClr val="bg1"/>
                </a:solidFill>
                <a:latin typeface="ITC Officina Sans Std Book" panose="020B0506040203020204" pitchFamily="34" charset="77"/>
              </a:defRPr>
            </a:lvl5pPr>
          </a:lstStyle>
          <a:p>
            <a:r>
              <a:rPr lang="nl-NL" noProof="0" dirty="0"/>
              <a:t>Klik om de stijl van de ondertitel te bewerken</a:t>
            </a:r>
          </a:p>
        </p:txBody>
      </p:sp>
      <p:pic>
        <p:nvPicPr>
          <p:cNvPr id="13" name="Afbeelding 5">
            <a:extLst>
              <a:ext uri="{FF2B5EF4-FFF2-40B4-BE49-F238E27FC236}">
                <a16:creationId xmlns:a16="http://schemas.microsoft.com/office/drawing/2014/main" id="{BAB29953-7264-4201-8706-82CCA634C9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6400" y="6449522"/>
            <a:ext cx="1059991" cy="2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788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1imagewit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9">
            <a:extLst>
              <a:ext uri="{FF2B5EF4-FFF2-40B4-BE49-F238E27FC236}">
                <a16:creationId xmlns:a16="http://schemas.microsoft.com/office/drawing/2014/main" id="{C3132F7D-D063-1C4B-8D0F-49AC33221A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3888" y="627478"/>
            <a:ext cx="10944225" cy="5609810"/>
          </a:xfrm>
          <a:custGeom>
            <a:avLst/>
            <a:gdLst>
              <a:gd name="connsiteX0" fmla="*/ 8545 w 10944225"/>
              <a:gd name="connsiteY0" fmla="*/ 0 h 5609810"/>
              <a:gd name="connsiteX1" fmla="*/ 10944225 w 10944225"/>
              <a:gd name="connsiteY1" fmla="*/ 8545 h 5609810"/>
              <a:gd name="connsiteX2" fmla="*/ 10944225 w 10944225"/>
              <a:gd name="connsiteY2" fmla="*/ 5609810 h 5609810"/>
              <a:gd name="connsiteX3" fmla="*/ 253304 w 10944225"/>
              <a:gd name="connsiteY3" fmla="*/ 5609810 h 5609810"/>
              <a:gd name="connsiteX4" fmla="*/ 202263 w 10944225"/>
              <a:gd name="connsiteY4" fmla="*/ 5604665 h 5609810"/>
              <a:gd name="connsiteX5" fmla="*/ 0 w 10944225"/>
              <a:gd name="connsiteY5" fmla="*/ 5356497 h 5609810"/>
              <a:gd name="connsiteX6" fmla="*/ 8545 w 10944225"/>
              <a:gd name="connsiteY6" fmla="*/ 0 h 560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44225" h="5609810">
                <a:moveTo>
                  <a:pt x="8545" y="0"/>
                </a:moveTo>
                <a:lnTo>
                  <a:pt x="10944225" y="8545"/>
                </a:lnTo>
                <a:lnTo>
                  <a:pt x="10944225" y="5609810"/>
                </a:lnTo>
                <a:lnTo>
                  <a:pt x="253304" y="5609810"/>
                </a:lnTo>
                <a:lnTo>
                  <a:pt x="202263" y="5604665"/>
                </a:lnTo>
                <a:cubicBezTo>
                  <a:pt x="86832" y="5581044"/>
                  <a:pt x="0" y="5478911"/>
                  <a:pt x="0" y="5356497"/>
                </a:cubicBezTo>
                <a:cubicBezTo>
                  <a:pt x="2848" y="3570998"/>
                  <a:pt x="5697" y="1785499"/>
                  <a:pt x="8545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afbeelding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398203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imagean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1B9851-093E-A241-B582-F0998CFFFE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041CBA9C-BD5E-424C-93BC-60164869E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4313" y="620713"/>
            <a:ext cx="5003800" cy="1385085"/>
          </a:xfrm>
        </p:spPr>
        <p:txBody>
          <a:bodyPr/>
          <a:lstStyle>
            <a:lvl1pPr>
              <a:defRPr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Klik om stijl te bewerken</a:t>
            </a:r>
          </a:p>
        </p:txBody>
      </p:sp>
      <p:sp>
        <p:nvSpPr>
          <p:cNvPr id="9" name="Picture Placeholder 32">
            <a:extLst>
              <a:ext uri="{FF2B5EF4-FFF2-40B4-BE49-F238E27FC236}">
                <a16:creationId xmlns:a16="http://schemas.microsoft.com/office/drawing/2014/main" id="{971C9B50-FEE3-1047-A14B-9C8C2F5D606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23889" y="620713"/>
            <a:ext cx="5145732" cy="5616575"/>
          </a:xfrm>
          <a:custGeom>
            <a:avLst/>
            <a:gdLst>
              <a:gd name="connsiteX0" fmla="*/ 0 w 5145732"/>
              <a:gd name="connsiteY0" fmla="*/ 0 h 5616575"/>
              <a:gd name="connsiteX1" fmla="*/ 5145732 w 5145732"/>
              <a:gd name="connsiteY1" fmla="*/ 0 h 5616575"/>
              <a:gd name="connsiteX2" fmla="*/ 5145732 w 5145732"/>
              <a:gd name="connsiteY2" fmla="*/ 5616575 h 5616575"/>
              <a:gd name="connsiteX3" fmla="*/ 253304 w 5145732"/>
              <a:gd name="connsiteY3" fmla="*/ 5616575 h 5616575"/>
              <a:gd name="connsiteX4" fmla="*/ 202263 w 5145732"/>
              <a:gd name="connsiteY4" fmla="*/ 5611430 h 5616575"/>
              <a:gd name="connsiteX5" fmla="*/ 0 w 5145732"/>
              <a:gd name="connsiteY5" fmla="*/ 5363262 h 561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45732" h="5616575">
                <a:moveTo>
                  <a:pt x="0" y="0"/>
                </a:moveTo>
                <a:lnTo>
                  <a:pt x="5145732" y="0"/>
                </a:lnTo>
                <a:lnTo>
                  <a:pt x="5145732" y="5616575"/>
                </a:lnTo>
                <a:lnTo>
                  <a:pt x="253304" y="5616575"/>
                </a:lnTo>
                <a:lnTo>
                  <a:pt x="202263" y="5611430"/>
                </a:lnTo>
                <a:cubicBezTo>
                  <a:pt x="86832" y="5587809"/>
                  <a:pt x="0" y="5485676"/>
                  <a:pt x="0" y="5363262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00C433-47C4-4D3D-A245-AA41DF75B6E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564313" y="2271713"/>
            <a:ext cx="5004000" cy="3965575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l-BE" noProof="0"/>
              <a:t>Inhoud</a:t>
            </a:r>
          </a:p>
        </p:txBody>
      </p:sp>
    </p:spTree>
    <p:extLst>
      <p:ext uri="{BB962C8B-B14F-4D97-AF65-F5344CB8AC3E}">
        <p14:creationId xmlns:p14="http://schemas.microsoft.com/office/powerpoint/2010/main" val="1791485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1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999222-05DA-F24F-99F4-A098BCC40D8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3888" y="627478"/>
            <a:ext cx="10944225" cy="5609810"/>
          </a:xfrm>
          <a:custGeom>
            <a:avLst/>
            <a:gdLst>
              <a:gd name="connsiteX0" fmla="*/ 8545 w 10944225"/>
              <a:gd name="connsiteY0" fmla="*/ 0 h 5609810"/>
              <a:gd name="connsiteX1" fmla="*/ 10944225 w 10944225"/>
              <a:gd name="connsiteY1" fmla="*/ 8545 h 5609810"/>
              <a:gd name="connsiteX2" fmla="*/ 10944225 w 10944225"/>
              <a:gd name="connsiteY2" fmla="*/ 5609810 h 5609810"/>
              <a:gd name="connsiteX3" fmla="*/ 253304 w 10944225"/>
              <a:gd name="connsiteY3" fmla="*/ 5609810 h 5609810"/>
              <a:gd name="connsiteX4" fmla="*/ 202263 w 10944225"/>
              <a:gd name="connsiteY4" fmla="*/ 5604665 h 5609810"/>
              <a:gd name="connsiteX5" fmla="*/ 0 w 10944225"/>
              <a:gd name="connsiteY5" fmla="*/ 5356497 h 5609810"/>
              <a:gd name="connsiteX6" fmla="*/ 8545 w 10944225"/>
              <a:gd name="connsiteY6" fmla="*/ 0 h 560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44225" h="5609810">
                <a:moveTo>
                  <a:pt x="8545" y="0"/>
                </a:moveTo>
                <a:lnTo>
                  <a:pt x="10944225" y="8545"/>
                </a:lnTo>
                <a:lnTo>
                  <a:pt x="10944225" y="5609810"/>
                </a:lnTo>
                <a:lnTo>
                  <a:pt x="253304" y="5609810"/>
                </a:lnTo>
                <a:lnTo>
                  <a:pt x="202263" y="5604665"/>
                </a:lnTo>
                <a:cubicBezTo>
                  <a:pt x="86832" y="5581044"/>
                  <a:pt x="0" y="5478911"/>
                  <a:pt x="0" y="5356497"/>
                </a:cubicBezTo>
                <a:cubicBezTo>
                  <a:pt x="2848" y="3570998"/>
                  <a:pt x="5697" y="1785499"/>
                  <a:pt x="8545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afbeelding toe te voegen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A684583A-CE1A-4D06-8418-7A59A9CF80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6400" y="6449522"/>
            <a:ext cx="1059991" cy="2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90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1image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3">
            <a:extLst>
              <a:ext uri="{FF2B5EF4-FFF2-40B4-BE49-F238E27FC236}">
                <a16:creationId xmlns:a16="http://schemas.microsoft.com/office/drawing/2014/main" id="{BF020726-1AA6-EE4D-9CD8-9B40673609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afbeelding toe te voegen</a:t>
            </a:r>
          </a:p>
        </p:txBody>
      </p:sp>
      <p:sp>
        <p:nvSpPr>
          <p:cNvPr id="4" name="Tijdelijke aanduiding voor tekst 5">
            <a:extLst>
              <a:ext uri="{FF2B5EF4-FFF2-40B4-BE49-F238E27FC236}">
                <a16:creationId xmlns:a16="http://schemas.microsoft.com/office/drawing/2014/main" id="{89753A3A-E019-254C-9677-C9C519017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06518" y="3613790"/>
            <a:ext cx="3761595" cy="7286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BE" noProof="0" dirty="0"/>
              <a:t>Voornaam Naam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4D01101A-4B64-9146-92CB-AB7133B61F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5738" y="1500371"/>
            <a:ext cx="3762375" cy="1945955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Quote</a:t>
            </a:r>
          </a:p>
        </p:txBody>
      </p:sp>
    </p:spTree>
    <p:extLst>
      <p:ext uri="{BB962C8B-B14F-4D97-AF65-F5344CB8AC3E}">
        <p14:creationId xmlns:p14="http://schemas.microsoft.com/office/powerpoint/2010/main" val="1092190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1imagequoteand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9DBE046-B8F3-D840-ABA8-37DDBE8E14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3888" y="627478"/>
            <a:ext cx="10944225" cy="5609810"/>
          </a:xfrm>
          <a:custGeom>
            <a:avLst/>
            <a:gdLst>
              <a:gd name="connsiteX0" fmla="*/ 8545 w 10944225"/>
              <a:gd name="connsiteY0" fmla="*/ 0 h 5609810"/>
              <a:gd name="connsiteX1" fmla="*/ 10944225 w 10944225"/>
              <a:gd name="connsiteY1" fmla="*/ 8545 h 5609810"/>
              <a:gd name="connsiteX2" fmla="*/ 10944225 w 10944225"/>
              <a:gd name="connsiteY2" fmla="*/ 5609810 h 5609810"/>
              <a:gd name="connsiteX3" fmla="*/ 253304 w 10944225"/>
              <a:gd name="connsiteY3" fmla="*/ 5609810 h 5609810"/>
              <a:gd name="connsiteX4" fmla="*/ 202263 w 10944225"/>
              <a:gd name="connsiteY4" fmla="*/ 5604665 h 5609810"/>
              <a:gd name="connsiteX5" fmla="*/ 0 w 10944225"/>
              <a:gd name="connsiteY5" fmla="*/ 5356497 h 5609810"/>
              <a:gd name="connsiteX6" fmla="*/ 8545 w 10944225"/>
              <a:gd name="connsiteY6" fmla="*/ 0 h 560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44225" h="5609810">
                <a:moveTo>
                  <a:pt x="8545" y="0"/>
                </a:moveTo>
                <a:lnTo>
                  <a:pt x="10944225" y="8545"/>
                </a:lnTo>
                <a:lnTo>
                  <a:pt x="10944225" y="5609810"/>
                </a:lnTo>
                <a:lnTo>
                  <a:pt x="253304" y="5609810"/>
                </a:lnTo>
                <a:lnTo>
                  <a:pt x="202263" y="5604665"/>
                </a:lnTo>
                <a:cubicBezTo>
                  <a:pt x="86832" y="5581044"/>
                  <a:pt x="0" y="5478911"/>
                  <a:pt x="0" y="5356497"/>
                </a:cubicBezTo>
                <a:cubicBezTo>
                  <a:pt x="2848" y="3570998"/>
                  <a:pt x="5697" y="1785499"/>
                  <a:pt x="8545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afbeelding toe te voegen</a:t>
            </a:r>
          </a:p>
        </p:txBody>
      </p:sp>
      <p:sp>
        <p:nvSpPr>
          <p:cNvPr id="4" name="Tijdelijke aanduiding voor tekst 5">
            <a:extLst>
              <a:ext uri="{FF2B5EF4-FFF2-40B4-BE49-F238E27FC236}">
                <a16:creationId xmlns:a16="http://schemas.microsoft.com/office/drawing/2014/main" id="{29C33EA9-EAA8-554B-9770-EC4BF96CD42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06519" y="3613790"/>
            <a:ext cx="3415735" cy="7286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BE" noProof="0" dirty="0"/>
              <a:t>Voornaam Naam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9A2A5195-C3FC-3548-A159-FD845F8D8A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5739" y="1500371"/>
            <a:ext cx="3416443" cy="1945955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Quote</a:t>
            </a:r>
          </a:p>
        </p:txBody>
      </p:sp>
      <p:pic>
        <p:nvPicPr>
          <p:cNvPr id="12" name="Afbeelding 5">
            <a:extLst>
              <a:ext uri="{FF2B5EF4-FFF2-40B4-BE49-F238E27FC236}">
                <a16:creationId xmlns:a16="http://schemas.microsoft.com/office/drawing/2014/main" id="{2FDAE56E-9685-4361-A31B-FCE7AE6267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6400" y="6449522"/>
            <a:ext cx="1059991" cy="2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7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image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5">
            <a:extLst>
              <a:ext uri="{FF2B5EF4-FFF2-40B4-BE49-F238E27FC236}">
                <a16:creationId xmlns:a16="http://schemas.microsoft.com/office/drawing/2014/main" id="{B12DC5D2-C15B-384E-ACE3-F0E40CA5B4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9850" y="3790950"/>
            <a:ext cx="4679950" cy="7286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Voornaam Naam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28C578B-3D4D-A146-A851-282B51A240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9850" y="1550988"/>
            <a:ext cx="5148263" cy="200977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4000"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FontTx/>
              <a:buNone/>
              <a:defRPr b="1" i="0">
                <a:latin typeface="ITC Officina Sans Std Book" panose="020B0506040203020204" pitchFamily="34" charset="77"/>
              </a:defRPr>
            </a:lvl2pPr>
            <a:lvl3pPr>
              <a:buFontTx/>
              <a:buNone/>
              <a:defRPr b="1" i="0">
                <a:latin typeface="ITC Officina Sans Std Book" panose="020B0506040203020204" pitchFamily="34" charset="77"/>
              </a:defRPr>
            </a:lvl3pPr>
            <a:lvl4pPr>
              <a:buFontTx/>
              <a:buNone/>
              <a:defRPr b="1" i="0">
                <a:latin typeface="ITC Officina Sans Std Book" panose="020B0506040203020204" pitchFamily="34" charset="77"/>
              </a:defRPr>
            </a:lvl4pPr>
            <a:lvl5pPr>
              <a:buFontTx/>
              <a:buNone/>
              <a:defRPr b="1" i="0">
                <a:latin typeface="ITC Officina Sans Std Book" panose="020B0506040203020204" pitchFamily="34" charset="77"/>
              </a:defRPr>
            </a:lvl5pPr>
          </a:lstStyle>
          <a:p>
            <a:pPr lvl="0"/>
            <a:r>
              <a:rPr lang="nl-BE" noProof="0"/>
              <a:t>Quote</a:t>
            </a:r>
          </a:p>
        </p:txBody>
      </p:sp>
      <p:sp>
        <p:nvSpPr>
          <p:cNvPr id="8" name="Picture Placeholder 32">
            <a:extLst>
              <a:ext uri="{FF2B5EF4-FFF2-40B4-BE49-F238E27FC236}">
                <a16:creationId xmlns:a16="http://schemas.microsoft.com/office/drawing/2014/main" id="{EC1F9A97-4534-9843-B646-D059D7C6C13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23889" y="620713"/>
            <a:ext cx="5145732" cy="5616575"/>
          </a:xfrm>
          <a:custGeom>
            <a:avLst/>
            <a:gdLst>
              <a:gd name="connsiteX0" fmla="*/ 0 w 5145732"/>
              <a:gd name="connsiteY0" fmla="*/ 0 h 5616575"/>
              <a:gd name="connsiteX1" fmla="*/ 5145732 w 5145732"/>
              <a:gd name="connsiteY1" fmla="*/ 0 h 5616575"/>
              <a:gd name="connsiteX2" fmla="*/ 5145732 w 5145732"/>
              <a:gd name="connsiteY2" fmla="*/ 5616575 h 5616575"/>
              <a:gd name="connsiteX3" fmla="*/ 253304 w 5145732"/>
              <a:gd name="connsiteY3" fmla="*/ 5616575 h 5616575"/>
              <a:gd name="connsiteX4" fmla="*/ 202263 w 5145732"/>
              <a:gd name="connsiteY4" fmla="*/ 5611430 h 5616575"/>
              <a:gd name="connsiteX5" fmla="*/ 0 w 5145732"/>
              <a:gd name="connsiteY5" fmla="*/ 5363262 h 561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45732" h="5616575">
                <a:moveTo>
                  <a:pt x="0" y="0"/>
                </a:moveTo>
                <a:lnTo>
                  <a:pt x="5145732" y="0"/>
                </a:lnTo>
                <a:lnTo>
                  <a:pt x="5145732" y="5616575"/>
                </a:lnTo>
                <a:lnTo>
                  <a:pt x="253304" y="5616575"/>
                </a:lnTo>
                <a:lnTo>
                  <a:pt x="202263" y="5611430"/>
                </a:lnTo>
                <a:cubicBezTo>
                  <a:pt x="86832" y="5587809"/>
                  <a:pt x="0" y="5485676"/>
                  <a:pt x="0" y="5363262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5BB1C7-FC5A-B946-BB68-C1CE13FA7270}"/>
              </a:ext>
            </a:extLst>
          </p:cNvPr>
          <p:cNvSpPr txBox="1"/>
          <p:nvPr userDrawn="1"/>
        </p:nvSpPr>
        <p:spPr>
          <a:xfrm>
            <a:off x="7758545" y="193963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rmAutofit fontScale="25000" lnSpcReduction="20000"/>
          </a:bodyPr>
          <a:lstStyle/>
          <a:p>
            <a:pPr algn="l"/>
            <a:endParaRPr lang="nl-BE" sz="1600" b="0" i="0" noProof="0">
              <a:latin typeface="ITC Officina Sans Std Book" panose="020B0506040203020204" pitchFamily="34" charset="77"/>
            </a:endParaRP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EF36E4DA-4EAC-4628-AFAA-A3E15D9184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923493" y="6339173"/>
            <a:ext cx="2644619" cy="365125"/>
          </a:xfrm>
        </p:spPr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pic>
        <p:nvPicPr>
          <p:cNvPr id="17" name="Afbeelding 9">
            <a:extLst>
              <a:ext uri="{FF2B5EF4-FFF2-40B4-BE49-F238E27FC236}">
                <a16:creationId xmlns:a16="http://schemas.microsoft.com/office/drawing/2014/main" id="{74A8BC41-02D6-439A-BA10-0C33CF446C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848" y="620713"/>
            <a:ext cx="4572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smallimagean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6F1C0-FB41-374F-96D7-91F7C4144D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4" name="Titel 4">
            <a:extLst>
              <a:ext uri="{FF2B5EF4-FFF2-40B4-BE49-F238E27FC236}">
                <a16:creationId xmlns:a16="http://schemas.microsoft.com/office/drawing/2014/main" id="{9356378E-A322-0148-887E-E179D9487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7825" y="620713"/>
            <a:ext cx="7380287" cy="1524317"/>
          </a:xfrm>
        </p:spPr>
        <p:txBody>
          <a:bodyPr/>
          <a:lstStyle>
            <a:lvl1pPr>
              <a:defRPr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 dirty="0"/>
              <a:t>Klik om stijl te bewerken</a:t>
            </a:r>
          </a:p>
        </p:txBody>
      </p:sp>
      <p:sp>
        <p:nvSpPr>
          <p:cNvPr id="5" name="Tijdelijke aanduiding voor inhoud 19">
            <a:extLst>
              <a:ext uri="{FF2B5EF4-FFF2-40B4-BE49-F238E27FC236}">
                <a16:creationId xmlns:a16="http://schemas.microsoft.com/office/drawing/2014/main" id="{FF5D94AB-D4EB-5448-86E3-3EB6A7057B5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87825" y="2386148"/>
            <a:ext cx="7380287" cy="3851139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Inhoud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8A34CC7-3BB7-4248-9AAF-B9C7A9FBB51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23888" y="620713"/>
            <a:ext cx="3338512" cy="5616575"/>
          </a:xfrm>
          <a:custGeom>
            <a:avLst/>
            <a:gdLst>
              <a:gd name="connsiteX0" fmla="*/ 0 w 3338512"/>
              <a:gd name="connsiteY0" fmla="*/ 0 h 5616575"/>
              <a:gd name="connsiteX1" fmla="*/ 1186439 w 3338512"/>
              <a:gd name="connsiteY1" fmla="*/ 0 h 5616575"/>
              <a:gd name="connsiteX2" fmla="*/ 2596742 w 3338512"/>
              <a:gd name="connsiteY2" fmla="*/ 0 h 5616575"/>
              <a:gd name="connsiteX3" fmla="*/ 3338512 w 3338512"/>
              <a:gd name="connsiteY3" fmla="*/ 0 h 5616575"/>
              <a:gd name="connsiteX4" fmla="*/ 3338512 w 3338512"/>
              <a:gd name="connsiteY4" fmla="*/ 5616000 h 5616575"/>
              <a:gd name="connsiteX5" fmla="*/ 2596742 w 3338512"/>
              <a:gd name="connsiteY5" fmla="*/ 5616000 h 5616575"/>
              <a:gd name="connsiteX6" fmla="*/ 2596742 w 3338512"/>
              <a:gd name="connsiteY6" fmla="*/ 5616575 h 5616575"/>
              <a:gd name="connsiteX7" fmla="*/ 253304 w 3338512"/>
              <a:gd name="connsiteY7" fmla="*/ 5616575 h 5616575"/>
              <a:gd name="connsiteX8" fmla="*/ 202263 w 3338512"/>
              <a:gd name="connsiteY8" fmla="*/ 5611430 h 5616575"/>
              <a:gd name="connsiteX9" fmla="*/ 0 w 3338512"/>
              <a:gd name="connsiteY9" fmla="*/ 5363262 h 561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8512" h="5616575">
                <a:moveTo>
                  <a:pt x="0" y="0"/>
                </a:moveTo>
                <a:lnTo>
                  <a:pt x="1186439" y="0"/>
                </a:lnTo>
                <a:lnTo>
                  <a:pt x="2596742" y="0"/>
                </a:lnTo>
                <a:lnTo>
                  <a:pt x="3338512" y="0"/>
                </a:lnTo>
                <a:lnTo>
                  <a:pt x="3338512" y="5616000"/>
                </a:lnTo>
                <a:lnTo>
                  <a:pt x="2596742" y="5616000"/>
                </a:lnTo>
                <a:lnTo>
                  <a:pt x="2596742" y="5616575"/>
                </a:lnTo>
                <a:lnTo>
                  <a:pt x="253304" y="5616575"/>
                </a:lnTo>
                <a:lnTo>
                  <a:pt x="202263" y="5611430"/>
                </a:lnTo>
                <a:cubicBezTo>
                  <a:pt x="86832" y="5587809"/>
                  <a:pt x="0" y="5485676"/>
                  <a:pt x="0" y="536326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</p:spTree>
    <p:extLst>
      <p:ext uri="{BB962C8B-B14F-4D97-AF65-F5344CB8AC3E}">
        <p14:creationId xmlns:p14="http://schemas.microsoft.com/office/powerpoint/2010/main" val="146733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wideimagean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B888CD-A307-4440-9DD3-B7D11E6E03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4" name="Titel 4">
            <a:extLst>
              <a:ext uri="{FF2B5EF4-FFF2-40B4-BE49-F238E27FC236}">
                <a16:creationId xmlns:a16="http://schemas.microsoft.com/office/drawing/2014/main" id="{83767035-9902-FC49-AC72-35DC514AC3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3981389"/>
            <a:ext cx="10934529" cy="665480"/>
          </a:xfrm>
        </p:spPr>
        <p:txBody>
          <a:bodyPr/>
          <a:lstStyle>
            <a:lvl1pPr>
              <a:defRPr b="1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 dirty="0"/>
              <a:t>Klik</a:t>
            </a:r>
            <a:r>
              <a:rPr lang="nl-BE" dirty="0"/>
              <a:t> om stijl te bewerken</a:t>
            </a:r>
          </a:p>
        </p:txBody>
      </p:sp>
      <p:sp>
        <p:nvSpPr>
          <p:cNvPr id="5" name="Tijdelijke aanduiding voor inhoud 19">
            <a:extLst>
              <a:ext uri="{FF2B5EF4-FFF2-40B4-BE49-F238E27FC236}">
                <a16:creationId xmlns:a16="http://schemas.microsoft.com/office/drawing/2014/main" id="{A4040A68-34E6-9A48-9414-CDB50C7EDB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4857371"/>
            <a:ext cx="10934529" cy="1379915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BE" dirty="0"/>
              <a:t>Inhoud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E92B83-A16B-FC4F-BC12-7624D8F2371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23888" y="620713"/>
            <a:ext cx="10934529" cy="3150175"/>
          </a:xfrm>
          <a:custGeom>
            <a:avLst/>
            <a:gdLst>
              <a:gd name="connsiteX0" fmla="*/ 0 w 10934529"/>
              <a:gd name="connsiteY0" fmla="*/ 0 h 3150175"/>
              <a:gd name="connsiteX1" fmla="*/ 10934529 w 10934529"/>
              <a:gd name="connsiteY1" fmla="*/ 0 h 3150175"/>
              <a:gd name="connsiteX2" fmla="*/ 10934529 w 10934529"/>
              <a:gd name="connsiteY2" fmla="*/ 3150175 h 3150175"/>
              <a:gd name="connsiteX3" fmla="*/ 253304 w 10934529"/>
              <a:gd name="connsiteY3" fmla="*/ 3150175 h 3150175"/>
              <a:gd name="connsiteX4" fmla="*/ 202263 w 10934529"/>
              <a:gd name="connsiteY4" fmla="*/ 3145030 h 3150175"/>
              <a:gd name="connsiteX5" fmla="*/ 0 w 10934529"/>
              <a:gd name="connsiteY5" fmla="*/ 2896862 h 315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4529" h="3150175">
                <a:moveTo>
                  <a:pt x="0" y="0"/>
                </a:moveTo>
                <a:lnTo>
                  <a:pt x="10934529" y="0"/>
                </a:lnTo>
                <a:lnTo>
                  <a:pt x="10934529" y="3150175"/>
                </a:lnTo>
                <a:lnTo>
                  <a:pt x="253304" y="3150175"/>
                </a:lnTo>
                <a:lnTo>
                  <a:pt x="202263" y="3145030"/>
                </a:lnTo>
                <a:cubicBezTo>
                  <a:pt x="86832" y="3121409"/>
                  <a:pt x="0" y="3019276"/>
                  <a:pt x="0" y="289686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dirty="0"/>
              <a:t>Klik op het pictogram om een afbeelding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60649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3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3DA42F-3FB6-ED4E-BB67-A10574D20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3">
            <a:extLst>
              <a:ext uri="{FF2B5EF4-FFF2-40B4-BE49-F238E27FC236}">
                <a16:creationId xmlns:a16="http://schemas.microsoft.com/office/drawing/2014/main" id="{AA798DC2-15C2-744D-A0DA-FBAD9971D43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80411" y="3547641"/>
            <a:ext cx="3456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8" name="Tijdelijke aanduiding voor tekst 3">
            <a:extLst>
              <a:ext uri="{FF2B5EF4-FFF2-40B4-BE49-F238E27FC236}">
                <a16:creationId xmlns:a16="http://schemas.microsoft.com/office/drawing/2014/main" id="{45C6B10F-3A7A-0A4C-A932-1D4E1382BF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28097" y="3547641"/>
            <a:ext cx="3456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9" name="Tijdelijke aanduiding voor tekst 3">
            <a:extLst>
              <a:ext uri="{FF2B5EF4-FFF2-40B4-BE49-F238E27FC236}">
                <a16:creationId xmlns:a16="http://schemas.microsoft.com/office/drawing/2014/main" id="{999ECC60-AB72-8647-A135-FB0CF98082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2724" y="3547641"/>
            <a:ext cx="3456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1" name="Picture Placeholder 18">
            <a:extLst>
              <a:ext uri="{FF2B5EF4-FFF2-40B4-BE49-F238E27FC236}">
                <a16:creationId xmlns:a16="http://schemas.microsoft.com/office/drawing/2014/main" id="{9EEB3BC6-5818-4244-A78C-1A7B9F04BE5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722" y="643266"/>
            <a:ext cx="3456000" cy="2447925"/>
          </a:xfrm>
          <a:custGeom>
            <a:avLst/>
            <a:gdLst>
              <a:gd name="connsiteX0" fmla="*/ 0 w 3447151"/>
              <a:gd name="connsiteY0" fmla="*/ 0 h 2445472"/>
              <a:gd name="connsiteX1" fmla="*/ 3447151 w 3447151"/>
              <a:gd name="connsiteY1" fmla="*/ 0 h 2445472"/>
              <a:gd name="connsiteX2" fmla="*/ 3447151 w 3447151"/>
              <a:gd name="connsiteY2" fmla="*/ 2445472 h 2445472"/>
              <a:gd name="connsiteX3" fmla="*/ 253304 w 3447151"/>
              <a:gd name="connsiteY3" fmla="*/ 2445472 h 2445472"/>
              <a:gd name="connsiteX4" fmla="*/ 202263 w 3447151"/>
              <a:gd name="connsiteY4" fmla="*/ 2440327 h 2445472"/>
              <a:gd name="connsiteX5" fmla="*/ 0 w 3447151"/>
              <a:gd name="connsiteY5" fmla="*/ 2192159 h 24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7151" h="2445472">
                <a:moveTo>
                  <a:pt x="0" y="0"/>
                </a:moveTo>
                <a:lnTo>
                  <a:pt x="3447151" y="0"/>
                </a:lnTo>
                <a:lnTo>
                  <a:pt x="3447151" y="2445472"/>
                </a:lnTo>
                <a:lnTo>
                  <a:pt x="253304" y="2445472"/>
                </a:lnTo>
                <a:lnTo>
                  <a:pt x="202263" y="2440327"/>
                </a:lnTo>
                <a:cubicBezTo>
                  <a:pt x="86832" y="2416706"/>
                  <a:pt x="0" y="2314573"/>
                  <a:pt x="0" y="2192159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  <p:sp>
        <p:nvSpPr>
          <p:cNvPr id="12" name="Picture Placeholder 20">
            <a:extLst>
              <a:ext uri="{FF2B5EF4-FFF2-40B4-BE49-F238E27FC236}">
                <a16:creationId xmlns:a16="http://schemas.microsoft.com/office/drawing/2014/main" id="{816787A9-2DFD-A54D-B3D1-B9387B7C893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80410" y="643266"/>
            <a:ext cx="3456000" cy="2447925"/>
          </a:xfrm>
          <a:custGeom>
            <a:avLst/>
            <a:gdLst>
              <a:gd name="connsiteX0" fmla="*/ 0 w 3447151"/>
              <a:gd name="connsiteY0" fmla="*/ 0 h 2445472"/>
              <a:gd name="connsiteX1" fmla="*/ 3447151 w 3447151"/>
              <a:gd name="connsiteY1" fmla="*/ 0 h 2445472"/>
              <a:gd name="connsiteX2" fmla="*/ 3447151 w 3447151"/>
              <a:gd name="connsiteY2" fmla="*/ 2445472 h 2445472"/>
              <a:gd name="connsiteX3" fmla="*/ 253304 w 3447151"/>
              <a:gd name="connsiteY3" fmla="*/ 2445472 h 2445472"/>
              <a:gd name="connsiteX4" fmla="*/ 202263 w 3447151"/>
              <a:gd name="connsiteY4" fmla="*/ 2440327 h 2445472"/>
              <a:gd name="connsiteX5" fmla="*/ 0 w 3447151"/>
              <a:gd name="connsiteY5" fmla="*/ 2192159 h 24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7151" h="2445472">
                <a:moveTo>
                  <a:pt x="0" y="0"/>
                </a:moveTo>
                <a:lnTo>
                  <a:pt x="3447151" y="0"/>
                </a:lnTo>
                <a:lnTo>
                  <a:pt x="3447151" y="2445472"/>
                </a:lnTo>
                <a:lnTo>
                  <a:pt x="253304" y="2445472"/>
                </a:lnTo>
                <a:lnTo>
                  <a:pt x="202263" y="2440327"/>
                </a:lnTo>
                <a:cubicBezTo>
                  <a:pt x="86832" y="2416706"/>
                  <a:pt x="0" y="2314573"/>
                  <a:pt x="0" y="2192159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28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  <p:sp>
        <p:nvSpPr>
          <p:cNvPr id="13" name="Picture Placeholder 21">
            <a:extLst>
              <a:ext uri="{FF2B5EF4-FFF2-40B4-BE49-F238E27FC236}">
                <a16:creationId xmlns:a16="http://schemas.microsoft.com/office/drawing/2014/main" id="{B04326B7-E91B-9740-A418-C88B2E74C60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097" y="643266"/>
            <a:ext cx="3456000" cy="2447925"/>
          </a:xfrm>
          <a:custGeom>
            <a:avLst/>
            <a:gdLst>
              <a:gd name="connsiteX0" fmla="*/ 0 w 3447151"/>
              <a:gd name="connsiteY0" fmla="*/ 0 h 2445472"/>
              <a:gd name="connsiteX1" fmla="*/ 3447151 w 3447151"/>
              <a:gd name="connsiteY1" fmla="*/ 0 h 2445472"/>
              <a:gd name="connsiteX2" fmla="*/ 3447151 w 3447151"/>
              <a:gd name="connsiteY2" fmla="*/ 2445472 h 2445472"/>
              <a:gd name="connsiteX3" fmla="*/ 253304 w 3447151"/>
              <a:gd name="connsiteY3" fmla="*/ 2445472 h 2445472"/>
              <a:gd name="connsiteX4" fmla="*/ 202263 w 3447151"/>
              <a:gd name="connsiteY4" fmla="*/ 2440327 h 2445472"/>
              <a:gd name="connsiteX5" fmla="*/ 0 w 3447151"/>
              <a:gd name="connsiteY5" fmla="*/ 2192159 h 2445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7151" h="2445472">
                <a:moveTo>
                  <a:pt x="0" y="0"/>
                </a:moveTo>
                <a:lnTo>
                  <a:pt x="3447151" y="0"/>
                </a:lnTo>
                <a:lnTo>
                  <a:pt x="3447151" y="2445472"/>
                </a:lnTo>
                <a:lnTo>
                  <a:pt x="253304" y="2445472"/>
                </a:lnTo>
                <a:lnTo>
                  <a:pt x="202263" y="2440327"/>
                </a:lnTo>
                <a:cubicBezTo>
                  <a:pt x="86832" y="2416706"/>
                  <a:pt x="0" y="2314573"/>
                  <a:pt x="0" y="2192159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BE" noProof="0"/>
              <a:t>Klik op het pictogram om een afbeelding toe te voegen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D414A82-8300-43F5-8449-10B8D34A3010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32723" y="4181794"/>
            <a:ext cx="3456000" cy="205304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C55D1222-512A-4020-AE86-8C428804EA1D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380410" y="4181794"/>
            <a:ext cx="3456000" cy="205304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A007419B-9354-4CE8-81AF-E975BC83ACB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128097" y="4181794"/>
            <a:ext cx="3456000" cy="2053040"/>
          </a:xfrm>
        </p:spPr>
        <p:txBody>
          <a:bodyPr>
            <a:normAutofit/>
          </a:bodyPr>
          <a:lstStyle>
            <a:lvl1pPr marL="182563" indent="-182563">
              <a:defRPr sz="1600" b="0">
                <a:latin typeface="+mj-lt"/>
              </a:defRPr>
            </a:lvl1pPr>
            <a:lvl2pPr marL="360363" indent="-184150">
              <a:defRPr sz="1400" b="0">
                <a:latin typeface="+mj-lt"/>
              </a:defRPr>
            </a:lvl2pPr>
            <a:lvl3pPr marL="536575" indent="-176213">
              <a:defRPr sz="1200">
                <a:latin typeface="+mj-lt"/>
              </a:defRPr>
            </a:lvl3pPr>
            <a:lvl4pPr marL="719138" indent="-182563">
              <a:defRPr sz="1100">
                <a:latin typeface="+mj-lt"/>
              </a:defRPr>
            </a:lvl4pPr>
            <a:lvl5pPr marL="895350" indent="-176213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</p:spTree>
    <p:extLst>
      <p:ext uri="{BB962C8B-B14F-4D97-AF65-F5344CB8AC3E}">
        <p14:creationId xmlns:p14="http://schemas.microsoft.com/office/powerpoint/2010/main" val="342218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3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D96712-8A94-CB4B-8CE6-B7A18FB194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5" name="Tijdelijke aanduiding voor afbeelding 33">
            <a:extLst>
              <a:ext uri="{FF2B5EF4-FFF2-40B4-BE49-F238E27FC236}">
                <a16:creationId xmlns:a16="http://schemas.microsoft.com/office/drawing/2014/main" id="{9BF78AC3-F061-4145-A432-3FB7391D0F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14198" y="1378339"/>
            <a:ext cx="1674000" cy="1672263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1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witte afbeelding toe </a:t>
            </a:r>
            <a:r>
              <a:rPr lang="nl-NL" noProof="0" dirty="0" err="1"/>
              <a:t>tevoegen</a:t>
            </a:r>
            <a:r>
              <a:rPr lang="nl-NL" noProof="0" dirty="0"/>
              <a:t> (</a:t>
            </a:r>
            <a:r>
              <a:rPr lang="nl-NL" noProof="0" dirty="0" err="1"/>
              <a:t>png</a:t>
            </a:r>
            <a:r>
              <a:rPr lang="nl-NL" noProof="0" dirty="0"/>
              <a:t>)</a:t>
            </a:r>
          </a:p>
        </p:txBody>
      </p:sp>
      <p:sp>
        <p:nvSpPr>
          <p:cNvPr id="6" name="Tijdelijke aanduiding voor afbeelding 33">
            <a:extLst>
              <a:ext uri="{FF2B5EF4-FFF2-40B4-BE49-F238E27FC236}">
                <a16:creationId xmlns:a16="http://schemas.microsoft.com/office/drawing/2014/main" id="{AAA97E2B-5188-B740-8501-2BF96B4796A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60054" y="1378339"/>
            <a:ext cx="1674000" cy="1672263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1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witte afbeelding toe </a:t>
            </a:r>
            <a:r>
              <a:rPr lang="nl-NL" noProof="0" dirty="0" err="1"/>
              <a:t>tevoegen</a:t>
            </a:r>
            <a:r>
              <a:rPr lang="nl-NL" noProof="0" dirty="0"/>
              <a:t> (</a:t>
            </a:r>
            <a:r>
              <a:rPr lang="nl-NL" noProof="0" dirty="0" err="1"/>
              <a:t>png</a:t>
            </a:r>
            <a:r>
              <a:rPr lang="nl-NL" noProof="0" dirty="0"/>
              <a:t>)</a:t>
            </a:r>
          </a:p>
        </p:txBody>
      </p:sp>
      <p:sp>
        <p:nvSpPr>
          <p:cNvPr id="7" name="Tijdelijke aanduiding voor afbeelding 33">
            <a:extLst>
              <a:ext uri="{FF2B5EF4-FFF2-40B4-BE49-F238E27FC236}">
                <a16:creationId xmlns:a16="http://schemas.microsoft.com/office/drawing/2014/main" id="{6410F448-44B9-E245-8CA2-3AC4F6FCD9F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005909" y="1378339"/>
            <a:ext cx="1674000" cy="1672263"/>
          </a:xfrm>
          <a:prstGeom prst="roundRect">
            <a:avLst>
              <a:gd name="adj" fmla="val 7157"/>
            </a:avLst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 lang="nl-BE" sz="1600" b="0" i="0" kern="1200">
                <a:solidFill>
                  <a:schemeClr val="bg1"/>
                </a:solidFill>
                <a:latin typeface="Calibri Light" panose="020F0302020204030204" pitchFamily="34" charset="0"/>
                <a:ea typeface="Verdana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75000"/>
              <a:buFontTx/>
              <a:buNone/>
              <a:tabLst/>
              <a:defRPr/>
            </a:pPr>
            <a:r>
              <a:rPr lang="nl-NL" noProof="0" dirty="0"/>
              <a:t>Klik op het pictogram om een witte afbeelding toe </a:t>
            </a:r>
            <a:r>
              <a:rPr lang="nl-NL" noProof="0" dirty="0" err="1"/>
              <a:t>tevoegen</a:t>
            </a:r>
            <a:r>
              <a:rPr lang="nl-NL" noProof="0" dirty="0"/>
              <a:t> (</a:t>
            </a:r>
            <a:r>
              <a:rPr lang="nl-NL" noProof="0" dirty="0" err="1"/>
              <a:t>png</a:t>
            </a:r>
            <a:r>
              <a:rPr lang="nl-NL" noProof="0" dirty="0"/>
              <a:t>)</a:t>
            </a:r>
          </a:p>
        </p:txBody>
      </p:sp>
      <p:sp>
        <p:nvSpPr>
          <p:cNvPr id="8" name="Tijdelijke aanduiding voor tekst 3">
            <a:extLst>
              <a:ext uri="{FF2B5EF4-FFF2-40B4-BE49-F238E27FC236}">
                <a16:creationId xmlns:a16="http://schemas.microsoft.com/office/drawing/2014/main" id="{C9026212-289C-F34A-A4D7-E30D294D419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0810" y="3704273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 dirty="0"/>
              <a:t>Ondertitel</a:t>
            </a:r>
          </a:p>
        </p:txBody>
      </p:sp>
      <p:sp>
        <p:nvSpPr>
          <p:cNvPr id="11" name="Tijdelijke aanduiding voor tekst 3">
            <a:extLst>
              <a:ext uri="{FF2B5EF4-FFF2-40B4-BE49-F238E27FC236}">
                <a16:creationId xmlns:a16="http://schemas.microsoft.com/office/drawing/2014/main" id="{642A680A-1625-824E-8281-465F0A135B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36376" y="3704273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66E1215-57EE-734D-95D4-32CDFD6B77A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83593" y="3704273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22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66692AD7-78D2-4CCE-AF2E-3E0B2562ECF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30810" y="4248038"/>
            <a:ext cx="3438000" cy="1990800"/>
          </a:xfrm>
        </p:spPr>
        <p:txBody>
          <a:bodyPr>
            <a:normAutofit/>
          </a:bodyPr>
          <a:lstStyle>
            <a:lvl1pPr marL="182563" indent="-182563" algn="ctr">
              <a:defRPr sz="1600" b="0">
                <a:latin typeface="+mj-lt"/>
              </a:defRPr>
            </a:lvl1pPr>
            <a:lvl2pPr marL="360363" indent="-184150" algn="ctr">
              <a:defRPr sz="1400" b="0">
                <a:latin typeface="+mj-lt"/>
              </a:defRPr>
            </a:lvl2pPr>
            <a:lvl3pPr marL="536575" indent="-176213" algn="ctr">
              <a:defRPr sz="1200">
                <a:latin typeface="+mj-lt"/>
              </a:defRPr>
            </a:lvl3pPr>
            <a:lvl4pPr marL="719138" indent="-182563" algn="ctr">
              <a:defRPr sz="1100">
                <a:latin typeface="+mj-lt"/>
              </a:defRPr>
            </a:lvl4pPr>
            <a:lvl5pPr marL="895350" indent="-176213" algn="ctr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FC120415-A1CE-44F6-BDB2-ECE056C8A736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383593" y="4248038"/>
            <a:ext cx="3438000" cy="1990800"/>
          </a:xfrm>
        </p:spPr>
        <p:txBody>
          <a:bodyPr>
            <a:normAutofit/>
          </a:bodyPr>
          <a:lstStyle>
            <a:lvl1pPr marL="182563" indent="-182563" algn="ctr">
              <a:defRPr sz="1600" b="0">
                <a:latin typeface="+mj-lt"/>
              </a:defRPr>
            </a:lvl1pPr>
            <a:lvl2pPr marL="360363" indent="-184150" algn="ctr">
              <a:defRPr sz="1400" b="0">
                <a:latin typeface="+mj-lt"/>
              </a:defRPr>
            </a:lvl2pPr>
            <a:lvl3pPr marL="536575" indent="-176213" algn="ctr">
              <a:defRPr sz="1200">
                <a:latin typeface="+mj-lt"/>
              </a:defRPr>
            </a:lvl3pPr>
            <a:lvl4pPr marL="719138" indent="-182563" algn="ctr">
              <a:defRPr sz="1100">
                <a:latin typeface="+mj-lt"/>
              </a:defRPr>
            </a:lvl4pPr>
            <a:lvl5pPr marL="895350" indent="-176213" algn="ctr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E18EDD4A-93E4-41E6-A00B-6EF03C4ACB6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136376" y="4248038"/>
            <a:ext cx="3438000" cy="1990800"/>
          </a:xfrm>
        </p:spPr>
        <p:txBody>
          <a:bodyPr>
            <a:normAutofit/>
          </a:bodyPr>
          <a:lstStyle>
            <a:lvl1pPr marL="182563" indent="-182563" algn="ctr">
              <a:defRPr sz="1600" b="0">
                <a:latin typeface="+mj-lt"/>
              </a:defRPr>
            </a:lvl1pPr>
            <a:lvl2pPr marL="360363" indent="-184150" algn="ctr">
              <a:defRPr sz="1400" b="0">
                <a:latin typeface="+mj-lt"/>
              </a:defRPr>
            </a:lvl2pPr>
            <a:lvl3pPr marL="536575" indent="-176213" algn="ctr">
              <a:defRPr sz="1200">
                <a:latin typeface="+mj-lt"/>
              </a:defRPr>
            </a:lvl3pPr>
            <a:lvl4pPr marL="719138" indent="-182563" algn="ctr">
              <a:defRPr sz="1100">
                <a:latin typeface="+mj-lt"/>
              </a:defRPr>
            </a:lvl4pPr>
            <a:lvl5pPr marL="895350" indent="-176213" algn="ctr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</p:spTree>
    <p:extLst>
      <p:ext uri="{BB962C8B-B14F-4D97-AF65-F5344CB8AC3E}">
        <p14:creationId xmlns:p14="http://schemas.microsoft.com/office/powerpoint/2010/main" val="167923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D96712-8A94-CB4B-8CE6-B7A18FB194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3">
            <a:extLst>
              <a:ext uri="{FF2B5EF4-FFF2-40B4-BE49-F238E27FC236}">
                <a16:creationId xmlns:a16="http://schemas.microsoft.com/office/drawing/2014/main" id="{C9026212-289C-F34A-A4D7-E30D294D419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0810" y="1578459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1" name="Tijdelijke aanduiding voor tekst 3">
            <a:extLst>
              <a:ext uri="{FF2B5EF4-FFF2-40B4-BE49-F238E27FC236}">
                <a16:creationId xmlns:a16="http://schemas.microsoft.com/office/drawing/2014/main" id="{642A680A-1625-824E-8281-465F0A135B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36376" y="1578459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66E1215-57EE-734D-95D4-32CDFD6B77A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83593" y="1578459"/>
            <a:ext cx="34380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66692AD7-78D2-4CCE-AF2E-3E0B2562ECF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30810" y="2122223"/>
            <a:ext cx="3438000" cy="4115063"/>
          </a:xfrm>
        </p:spPr>
        <p:txBody>
          <a:bodyPr>
            <a:normAutofit/>
          </a:bodyPr>
          <a:lstStyle>
            <a:lvl1pPr marL="182563" indent="-182563" algn="l">
              <a:defRPr sz="1600" b="0">
                <a:latin typeface="+mj-lt"/>
              </a:defRPr>
            </a:lvl1pPr>
            <a:lvl2pPr marL="360363" indent="-184150" algn="l">
              <a:defRPr sz="1400" b="0">
                <a:latin typeface="+mj-lt"/>
              </a:defRPr>
            </a:lvl2pPr>
            <a:lvl3pPr marL="536575" indent="-176213" algn="l">
              <a:defRPr sz="1200">
                <a:latin typeface="+mj-lt"/>
              </a:defRPr>
            </a:lvl3pPr>
            <a:lvl4pPr marL="719138" indent="-182563" algn="l">
              <a:defRPr sz="1100">
                <a:latin typeface="+mj-lt"/>
              </a:defRPr>
            </a:lvl4pPr>
            <a:lvl5pPr marL="895350" indent="-176213" algn="l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FC120415-A1CE-44F6-BDB2-ECE056C8A736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383593" y="2122223"/>
            <a:ext cx="3438000" cy="4115063"/>
          </a:xfrm>
        </p:spPr>
        <p:txBody>
          <a:bodyPr>
            <a:normAutofit/>
          </a:bodyPr>
          <a:lstStyle>
            <a:lvl1pPr marL="182563" indent="-182563" algn="l">
              <a:defRPr sz="1600" b="0">
                <a:latin typeface="+mj-lt"/>
              </a:defRPr>
            </a:lvl1pPr>
            <a:lvl2pPr marL="360363" indent="-184150" algn="l">
              <a:defRPr sz="1400" b="0">
                <a:latin typeface="+mj-lt"/>
              </a:defRPr>
            </a:lvl2pPr>
            <a:lvl3pPr marL="536575" indent="-176213" algn="l">
              <a:defRPr sz="1200">
                <a:latin typeface="+mj-lt"/>
              </a:defRPr>
            </a:lvl3pPr>
            <a:lvl4pPr marL="719138" indent="-182563" algn="l">
              <a:defRPr sz="1100">
                <a:latin typeface="+mj-lt"/>
              </a:defRPr>
            </a:lvl4pPr>
            <a:lvl5pPr marL="895350" indent="-176213" algn="l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E18EDD4A-93E4-41E6-A00B-6EF03C4ACB6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136376" y="2122223"/>
            <a:ext cx="3438000" cy="4115063"/>
          </a:xfrm>
        </p:spPr>
        <p:txBody>
          <a:bodyPr>
            <a:normAutofit/>
          </a:bodyPr>
          <a:lstStyle>
            <a:lvl1pPr marL="182563" indent="-182563" algn="l">
              <a:defRPr sz="1600" b="0">
                <a:latin typeface="+mj-lt"/>
              </a:defRPr>
            </a:lvl1pPr>
            <a:lvl2pPr marL="360363" indent="-184150" algn="l">
              <a:defRPr sz="1400" b="0">
                <a:latin typeface="+mj-lt"/>
              </a:defRPr>
            </a:lvl2pPr>
            <a:lvl3pPr marL="536575" indent="-176213" algn="l">
              <a:defRPr sz="1200">
                <a:latin typeface="+mj-lt"/>
              </a:defRPr>
            </a:lvl3pPr>
            <a:lvl4pPr marL="719138" indent="-182563" algn="l">
              <a:defRPr sz="1100">
                <a:latin typeface="+mj-lt"/>
              </a:defRPr>
            </a:lvl4pPr>
            <a:lvl5pPr marL="895350" indent="-176213" algn="l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7BB0C09-C793-44D9-9351-DBCCE50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6" cy="791794"/>
          </a:xfrm>
        </p:spPr>
        <p:txBody>
          <a:bodyPr/>
          <a:lstStyle>
            <a:lvl1pPr>
              <a:defRPr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NL" dirty="0"/>
              <a:t>Klik om de stijl van de mastertitel te bewerken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35784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ntwerpen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D96712-8A94-CB4B-8CE6-B7A18FB194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8" name="Tijdelijke aanduiding voor tekst 3">
            <a:extLst>
              <a:ext uri="{FF2B5EF4-FFF2-40B4-BE49-F238E27FC236}">
                <a16:creationId xmlns:a16="http://schemas.microsoft.com/office/drawing/2014/main" id="{C9026212-289C-F34A-A4D7-E30D294D419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0810" y="1578459"/>
            <a:ext cx="53064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 dirty="0"/>
              <a:t>Ondertitel</a:t>
            </a:r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66E1215-57EE-734D-95D4-32CDFD6B77A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1713" y="1578459"/>
            <a:ext cx="5306400" cy="522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 b="1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BE" noProof="0"/>
              <a:t>Ondertitel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66692AD7-78D2-4CCE-AF2E-3E0B2562ECF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30810" y="2122223"/>
            <a:ext cx="5306400" cy="4115063"/>
          </a:xfrm>
        </p:spPr>
        <p:txBody>
          <a:bodyPr>
            <a:normAutofit/>
          </a:bodyPr>
          <a:lstStyle>
            <a:lvl1pPr marL="182563" indent="-182563" algn="l">
              <a:defRPr sz="1600" b="0">
                <a:latin typeface="+mj-lt"/>
              </a:defRPr>
            </a:lvl1pPr>
            <a:lvl2pPr marL="360363" indent="-184150" algn="l">
              <a:defRPr sz="1400" b="0">
                <a:latin typeface="+mj-lt"/>
              </a:defRPr>
            </a:lvl2pPr>
            <a:lvl3pPr marL="536575" indent="-176213" algn="l">
              <a:defRPr sz="1200">
                <a:latin typeface="+mj-lt"/>
              </a:defRPr>
            </a:lvl3pPr>
            <a:lvl4pPr marL="719138" indent="-182563" algn="l">
              <a:defRPr sz="1100">
                <a:latin typeface="+mj-lt"/>
              </a:defRPr>
            </a:lvl4pPr>
            <a:lvl5pPr marL="895350" indent="-176213" algn="l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FC120415-A1CE-44F6-BDB2-ECE056C8A736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61713" y="2122223"/>
            <a:ext cx="5306400" cy="4115063"/>
          </a:xfrm>
        </p:spPr>
        <p:txBody>
          <a:bodyPr>
            <a:normAutofit/>
          </a:bodyPr>
          <a:lstStyle>
            <a:lvl1pPr marL="182563" indent="-182563" algn="l">
              <a:defRPr sz="1600" b="0">
                <a:latin typeface="+mj-lt"/>
              </a:defRPr>
            </a:lvl1pPr>
            <a:lvl2pPr marL="360363" indent="-184150" algn="l">
              <a:defRPr sz="1400" b="0">
                <a:latin typeface="+mj-lt"/>
              </a:defRPr>
            </a:lvl2pPr>
            <a:lvl3pPr marL="536575" indent="-176213" algn="l">
              <a:defRPr sz="1200">
                <a:latin typeface="+mj-lt"/>
              </a:defRPr>
            </a:lvl3pPr>
            <a:lvl4pPr marL="719138" indent="-182563" algn="l">
              <a:defRPr sz="1100">
                <a:latin typeface="+mj-lt"/>
              </a:defRPr>
            </a:lvl4pPr>
            <a:lvl5pPr marL="895350" indent="-176213" algn="l">
              <a:defRPr sz="1100">
                <a:latin typeface="+mj-lt"/>
              </a:defRPr>
            </a:lvl5pPr>
          </a:lstStyle>
          <a:p>
            <a:pPr lvl="0"/>
            <a:r>
              <a:rPr lang="nl-BE" noProof="0"/>
              <a:t>Inhoud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</a:p>
          <a:p>
            <a:pPr lvl="4"/>
            <a:endParaRPr lang="nl-BE" noProof="0"/>
          </a:p>
          <a:p>
            <a:pPr lvl="1"/>
            <a:endParaRPr lang="nl-BE" noProof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7BB0C09-C793-44D9-9351-DBCCE50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6" cy="791794"/>
          </a:xfrm>
        </p:spPr>
        <p:txBody>
          <a:bodyPr/>
          <a:lstStyle>
            <a:lvl1pPr>
              <a:defRPr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l-NL" dirty="0"/>
              <a:t>Klik om de stijl van de mastertitel te bewerken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574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1948A336-DFA9-6348-B512-B2BBC75D1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6" cy="7917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BE" noProof="0" dirty="0"/>
              <a:t>Klik om de stijl van de mastertitel te bewerken</a:t>
            </a:r>
          </a:p>
        </p:txBody>
      </p:sp>
      <p:sp>
        <p:nvSpPr>
          <p:cNvPr id="9" name="Tijdelijke aanduiding voor dianummer 3">
            <a:extLst>
              <a:ext uri="{FF2B5EF4-FFF2-40B4-BE49-F238E27FC236}">
                <a16:creationId xmlns:a16="http://schemas.microsoft.com/office/drawing/2014/main" id="{ACEE07E0-D229-2548-A4C6-019956C34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23493" y="6339173"/>
            <a:ext cx="2644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E038E271-308C-2E46-A3EC-56326F9084CC}" type="slidenum">
              <a:rPr lang="nl-BE" smtClean="0"/>
              <a:pPr/>
              <a:t>‹nr.›</a:t>
            </a:fld>
            <a:endParaRPr lang="nl-BE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2212B-EACF-4AB5-8035-E9729BF53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1516380"/>
            <a:ext cx="10944225" cy="47209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pic>
        <p:nvPicPr>
          <p:cNvPr id="14" name="Afbeelding 5">
            <a:extLst>
              <a:ext uri="{FF2B5EF4-FFF2-40B4-BE49-F238E27FC236}">
                <a16:creationId xmlns:a16="http://schemas.microsoft.com/office/drawing/2014/main" id="{37BEB317-8839-4941-9DAF-30CAF2E3D95A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26400" y="6449522"/>
            <a:ext cx="1059991" cy="2271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6" r:id="rId8"/>
    <p:sldLayoutId id="2147484117" r:id="rId9"/>
    <p:sldLayoutId id="2147484111" r:id="rId10"/>
    <p:sldLayoutId id="2147484113" r:id="rId11"/>
    <p:sldLayoutId id="2147484112" r:id="rId12"/>
    <p:sldLayoutId id="2147484102" r:id="rId13"/>
    <p:sldLayoutId id="2147484119" r:id="rId14"/>
    <p:sldLayoutId id="2147484120" r:id="rId15"/>
    <p:sldLayoutId id="2147484121" r:id="rId16"/>
  </p:sldLayoutIdLst>
  <p:hf hdr="0"/>
  <p:txStyles>
    <p:titleStyle>
      <a:lvl1pPr algn="l" defTabSz="1217054" rtl="0" eaLnBrk="1" fontAlgn="base" hangingPunct="1">
        <a:spcBef>
          <a:spcPct val="0"/>
        </a:spcBef>
        <a:spcAft>
          <a:spcPct val="0"/>
        </a:spcAft>
        <a:defRPr sz="3800" b="1" i="0" kern="1200">
          <a:solidFill>
            <a:schemeClr val="accent2"/>
          </a:solidFill>
          <a:latin typeface="Calibri" panose="020F0502020204030204" pitchFamily="34" charset="0"/>
          <a:ea typeface="Verdana" charset="0"/>
          <a:cs typeface="Calibri" panose="020F0502020204030204" pitchFamily="34" charset="0"/>
        </a:defRPr>
      </a:lvl1pPr>
      <a:lvl2pPr algn="l" defTabSz="1217054" rtl="0" eaLnBrk="1" fontAlgn="base" hangingPunct="1">
        <a:spcBef>
          <a:spcPct val="0"/>
        </a:spcBef>
        <a:spcAft>
          <a:spcPct val="0"/>
        </a:spcAft>
        <a:defRPr sz="2667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defTabSz="1217054" rtl="0" eaLnBrk="1" fontAlgn="base" hangingPunct="1">
        <a:spcBef>
          <a:spcPct val="0"/>
        </a:spcBef>
        <a:spcAft>
          <a:spcPct val="0"/>
        </a:spcAft>
        <a:defRPr sz="2667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defTabSz="1217054" rtl="0" eaLnBrk="1" fontAlgn="base" hangingPunct="1">
        <a:spcBef>
          <a:spcPct val="0"/>
        </a:spcBef>
        <a:spcAft>
          <a:spcPct val="0"/>
        </a:spcAft>
        <a:defRPr sz="2667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defTabSz="1217054" rtl="0" eaLnBrk="1" fontAlgn="base" hangingPunct="1">
        <a:spcBef>
          <a:spcPct val="0"/>
        </a:spcBef>
        <a:spcAft>
          <a:spcPct val="0"/>
        </a:spcAft>
        <a:defRPr sz="2667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68288" indent="-268288" algn="l" defTabSz="1217054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§"/>
        <a:defRPr sz="2800" b="1" i="0" kern="1200">
          <a:solidFill>
            <a:schemeClr val="tx1"/>
          </a:solidFill>
          <a:latin typeface="+mn-lt"/>
          <a:ea typeface="Verdana" charset="0"/>
          <a:cs typeface="Calibri Light" panose="020F0302020204030204" pitchFamily="34" charset="0"/>
        </a:defRPr>
      </a:lvl1pPr>
      <a:lvl2pPr marL="628650" indent="-268288" algn="l" defTabSz="1217054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Verdana" charset="0"/>
          <a:cs typeface="Calibri" panose="020F0502020204030204" pitchFamily="34" charset="0"/>
        </a:defRPr>
      </a:lvl2pPr>
      <a:lvl3pPr marL="987425" indent="-268288" algn="l" defTabSz="1217054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Verdana" charset="0"/>
          <a:cs typeface="Calibri" panose="020F0502020204030204" pitchFamily="34" charset="0"/>
        </a:defRPr>
      </a:lvl3pPr>
      <a:lvl4pPr marL="1347788" indent="-268288" algn="l" defTabSz="1217054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Verdana" charset="0"/>
          <a:cs typeface="Calibri" panose="020F0502020204030204" pitchFamily="34" charset="0"/>
        </a:defRPr>
      </a:lvl4pPr>
      <a:lvl5pPr marL="1700213" indent="-268288" algn="l" defTabSz="1217054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Verdana" charset="0"/>
          <a:cs typeface="Calibri" panose="020F0502020204030204" pitchFamily="34" charset="0"/>
        </a:defRPr>
      </a:lvl5pPr>
      <a:lvl6pPr marL="2076450" indent="-285750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575" indent="-285750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nl-BE" sz="1800" kern="1200" dirty="0" err="1" smtClean="0">
          <a:solidFill>
            <a:schemeClr val="tx1"/>
          </a:solidFill>
          <a:latin typeface="+mn-lt"/>
          <a:ea typeface="+mn-ea"/>
          <a:cs typeface="+mn-cs"/>
        </a:defRPr>
      </a:lvl7pPr>
      <a:lvl8pPr marL="2795587" indent="-285750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160712" indent="-285750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pos="7287" userDrawn="1">
          <p15:clr>
            <a:srgbClr val="F26B43"/>
          </p15:clr>
        </p15:guide>
        <p15:guide id="3" orient="horz" pos="391" userDrawn="1">
          <p15:clr>
            <a:srgbClr val="F26B43"/>
          </p15:clr>
        </p15:guide>
        <p15:guide id="4" orient="horz" pos="392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54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1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3" pos="7287" userDrawn="1">
          <p15:clr>
            <a:srgbClr val="F26B43"/>
          </p15:clr>
        </p15:guide>
        <p15:guide id="4" orient="horz" pos="39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svg"/><Relationship Id="rId4" Type="http://schemas.openxmlformats.org/officeDocument/2006/relationships/image" Target="../media/image50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7" Type="http://schemas.openxmlformats.org/officeDocument/2006/relationships/image" Target="../media/image61.jpg"/><Relationship Id="rId2" Type="http://schemas.openxmlformats.org/officeDocument/2006/relationships/image" Target="../media/image5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svg"/><Relationship Id="rId5" Type="http://schemas.openxmlformats.org/officeDocument/2006/relationships/image" Target="../media/image59.svg"/><Relationship Id="rId4" Type="http://schemas.openxmlformats.org/officeDocument/2006/relationships/image" Target="../media/image58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7.svg"/><Relationship Id="rId7" Type="http://schemas.openxmlformats.org/officeDocument/2006/relationships/image" Target="../media/image61.jpg"/><Relationship Id="rId2" Type="http://schemas.openxmlformats.org/officeDocument/2006/relationships/image" Target="../media/image5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svg"/><Relationship Id="rId5" Type="http://schemas.openxmlformats.org/officeDocument/2006/relationships/image" Target="../media/image59.svg"/><Relationship Id="rId4" Type="http://schemas.openxmlformats.org/officeDocument/2006/relationships/image" Target="../media/image58.sv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buitenshuis, gebouw, plant, hemel&#10;&#10;Door AI gegenereerde inhoud is mogelijk onjuist.">
            <a:extLst>
              <a:ext uri="{FF2B5EF4-FFF2-40B4-BE49-F238E27FC236}">
                <a16:creationId xmlns:a16="http://schemas.microsoft.com/office/drawing/2014/main" id="{103B70FB-5B2B-03CC-9C3F-57B22916C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" r="49715"/>
          <a:stretch/>
        </p:blipFill>
        <p:spPr>
          <a:xfrm>
            <a:off x="0" y="-14552"/>
            <a:ext cx="4937759" cy="6948200"/>
          </a:xfrm>
          <a:prstGeom prst="rect">
            <a:avLst/>
          </a:prstGeom>
        </p:spPr>
      </p:pic>
      <p:sp>
        <p:nvSpPr>
          <p:cNvPr id="12" name="Titel 1" hidden="1">
            <a:extLst>
              <a:ext uri="{FF2B5EF4-FFF2-40B4-BE49-F238E27FC236}">
                <a16:creationId xmlns:a16="http://schemas.microsoft.com/office/drawing/2014/main" id="{615E8979-6443-B154-1386-5CD6A1433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549" y="253697"/>
            <a:ext cx="6546891" cy="1645288"/>
          </a:xfrm>
        </p:spPr>
        <p:txBody>
          <a:bodyPr>
            <a:noAutofit/>
          </a:bodyPr>
          <a:lstStyle/>
          <a:p>
            <a:pPr algn="r"/>
            <a:r>
              <a:rPr lang="en-GB" sz="6600"/>
              <a:t>Mentimeter slide</a:t>
            </a:r>
            <a:endParaRPr lang="en-GB" sz="6600" dirty="0"/>
          </a:p>
        </p:txBody>
      </p:sp>
      <p:sp>
        <p:nvSpPr>
          <p:cNvPr id="13" name="Ondertitel 2">
            <a:extLst>
              <a:ext uri="{FF2B5EF4-FFF2-40B4-BE49-F238E27FC236}">
                <a16:creationId xmlns:a16="http://schemas.microsoft.com/office/drawing/2014/main" id="{DB02D84D-E043-F83C-D1A3-82CB847D6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0400" y="2105566"/>
            <a:ext cx="7022920" cy="1551683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nl-BE" sz="3400" dirty="0"/>
              <a:t>Een natuurlijke bescherming </a:t>
            </a:r>
            <a:br>
              <a:rPr lang="nl-BE" sz="3400" dirty="0"/>
            </a:br>
            <a:r>
              <a:rPr lang="nl-BE" sz="3400" dirty="0"/>
              <a:t>voor erfgoed?</a:t>
            </a:r>
            <a:endParaRPr lang="en-GB" sz="3400" dirty="0"/>
          </a:p>
        </p:txBody>
      </p:sp>
      <p:sp>
        <p:nvSpPr>
          <p:cNvPr id="14" name="Ondertitel 2">
            <a:extLst>
              <a:ext uri="{FF2B5EF4-FFF2-40B4-BE49-F238E27FC236}">
                <a16:creationId xmlns:a16="http://schemas.microsoft.com/office/drawing/2014/main" id="{CF44DD1D-7351-082C-C080-48D37336A4C8}"/>
              </a:ext>
            </a:extLst>
          </p:cNvPr>
          <p:cNvSpPr txBox="1">
            <a:spLocks/>
          </p:cNvSpPr>
          <p:nvPr/>
        </p:nvSpPr>
        <p:spPr>
          <a:xfrm>
            <a:off x="4974549" y="3539681"/>
            <a:ext cx="6546891" cy="2237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4848225" algn="l"/>
              </a:tabLst>
            </a:pPr>
            <a:r>
              <a:rPr lang="nl-BE" b="1" dirty="0"/>
              <a:t>Prof. dr. Tim De Kock</a:t>
            </a:r>
          </a:p>
          <a:p>
            <a:pPr algn="r">
              <a:tabLst>
                <a:tab pos="4848225" algn="l"/>
              </a:tabLst>
            </a:pPr>
            <a:r>
              <a:rPr lang="nl-BE" sz="2000" dirty="0" err="1"/>
              <a:t>Faculty</a:t>
            </a:r>
            <a:r>
              <a:rPr lang="nl-BE" sz="2000" dirty="0"/>
              <a:t> of Design Sciences</a:t>
            </a:r>
          </a:p>
          <a:p>
            <a:pPr algn="r">
              <a:tabLst>
                <a:tab pos="4848225" algn="l"/>
              </a:tabLst>
            </a:pPr>
            <a:endParaRPr lang="nl-BE" sz="2000" dirty="0"/>
          </a:p>
          <a:p>
            <a:pPr algn="r">
              <a:tabLst>
                <a:tab pos="4848225" algn="l"/>
              </a:tabLst>
            </a:pPr>
            <a:r>
              <a:rPr lang="nl-BE" sz="2000" dirty="0"/>
              <a:t>Studiedag </a:t>
            </a:r>
            <a:r>
              <a:rPr lang="nl-BE" sz="2000" dirty="0" err="1"/>
              <a:t>Natuurinclusief</a:t>
            </a:r>
            <a:r>
              <a:rPr lang="nl-BE" sz="2000" dirty="0"/>
              <a:t> Erfgoed</a:t>
            </a:r>
          </a:p>
          <a:p>
            <a:pPr algn="r">
              <a:tabLst>
                <a:tab pos="4848225" algn="l"/>
              </a:tabLst>
            </a:pPr>
            <a:r>
              <a:rPr lang="nl-BE" sz="2000" dirty="0"/>
              <a:t>21/04/2026</a:t>
            </a:r>
          </a:p>
          <a:p>
            <a:pPr algn="r"/>
            <a:endParaRPr lang="en-GB" sz="3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7B409C-C10A-4645-7E1E-1E31B78C6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668" y="5583514"/>
            <a:ext cx="2548972" cy="12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63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889B0-4BC9-1556-85A5-0D001DA0E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CE376A6C-0194-D1E4-7244-092B7D56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10</a:t>
            </a:fld>
            <a:endParaRPr lang="nl-BE" dirty="0">
              <a:latin typeface="Calibri Light" panose="020F0302020204030204" pitchFamily="34" charset="0"/>
            </a:endParaRPr>
          </a:p>
        </p:txBody>
      </p:sp>
      <p:pic>
        <p:nvPicPr>
          <p:cNvPr id="38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50E1226D-AC6C-9BA6-90AB-69D2E7FE4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024" y="2448286"/>
            <a:ext cx="2638571" cy="3068104"/>
          </a:xfrm>
          <a:prstGeom prst="rect">
            <a:avLst/>
          </a:prstGeom>
        </p:spPr>
      </p:pic>
      <p:sp>
        <p:nvSpPr>
          <p:cNvPr id="39" name="TextBox 17">
            <a:extLst>
              <a:ext uri="{FF2B5EF4-FFF2-40B4-BE49-F238E27FC236}">
                <a16:creationId xmlns:a16="http://schemas.microsoft.com/office/drawing/2014/main" id="{241B0DFA-2FFA-69DB-257E-4C0EE071B4C4}"/>
              </a:ext>
            </a:extLst>
          </p:cNvPr>
          <p:cNvSpPr txBox="1"/>
          <p:nvPr/>
        </p:nvSpPr>
        <p:spPr>
          <a:xfrm>
            <a:off x="5998728" y="1711002"/>
            <a:ext cx="275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lear Sans" panose="020B0604020202020204" charset="0"/>
                <a:cs typeface="Clear Sans" panose="020B0604020202020204" charset="0"/>
              </a:rPr>
              <a:t>Heat Stress Risk Index</a:t>
            </a:r>
          </a:p>
        </p:txBody>
      </p:sp>
      <p:pic>
        <p:nvPicPr>
          <p:cNvPr id="41" name="Picture 8">
            <a:extLst>
              <a:ext uri="{FF2B5EF4-FFF2-40B4-BE49-F238E27FC236}">
                <a16:creationId xmlns:a16="http://schemas.microsoft.com/office/drawing/2014/main" id="{D751AE0A-546A-E4D8-04E5-34F7793E78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70456" y="2451050"/>
            <a:ext cx="2638571" cy="3122228"/>
          </a:xfrm>
          <a:prstGeom prst="rect">
            <a:avLst/>
          </a:prstGeom>
        </p:spPr>
      </p:pic>
      <p:sp>
        <p:nvSpPr>
          <p:cNvPr id="42" name="TextBox 1">
            <a:extLst>
              <a:ext uri="{FF2B5EF4-FFF2-40B4-BE49-F238E27FC236}">
                <a16:creationId xmlns:a16="http://schemas.microsoft.com/office/drawing/2014/main" id="{133A299B-CBD1-3D49-DBDB-336B06527F52}"/>
              </a:ext>
            </a:extLst>
          </p:cNvPr>
          <p:cNvSpPr txBox="1"/>
          <p:nvPr/>
        </p:nvSpPr>
        <p:spPr>
          <a:xfrm>
            <a:off x="9070456" y="1735621"/>
            <a:ext cx="263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lear Sans" panose="020B0604020202020204" charset="0"/>
                <a:cs typeface="Clear Sans" panose="020B0604020202020204" charset="0"/>
              </a:rPr>
              <a:t>Lack of green space</a:t>
            </a:r>
          </a:p>
        </p:txBody>
      </p:sp>
      <p:pic>
        <p:nvPicPr>
          <p:cNvPr id="46" name="Picture 7" descr="A map of the german state&#10;&#10;Description automatically generated">
            <a:extLst>
              <a:ext uri="{FF2B5EF4-FFF2-40B4-BE49-F238E27FC236}">
                <a16:creationId xmlns:a16="http://schemas.microsoft.com/office/drawing/2014/main" id="{3F0CEBB2-0E5D-7333-B034-974F19A236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0" y="2434560"/>
            <a:ext cx="2626751" cy="3095557"/>
          </a:xfrm>
          <a:prstGeom prst="rect">
            <a:avLst/>
          </a:prstGeom>
        </p:spPr>
      </p:pic>
      <p:sp>
        <p:nvSpPr>
          <p:cNvPr id="47" name="TextBox 14">
            <a:extLst>
              <a:ext uri="{FF2B5EF4-FFF2-40B4-BE49-F238E27FC236}">
                <a16:creationId xmlns:a16="http://schemas.microsoft.com/office/drawing/2014/main" id="{59C5CFEC-89BE-85EC-881B-5942BF529A1D}"/>
              </a:ext>
            </a:extLst>
          </p:cNvPr>
          <p:cNvSpPr txBox="1"/>
          <p:nvPr/>
        </p:nvSpPr>
        <p:spPr>
          <a:xfrm>
            <a:off x="435370" y="1711002"/>
            <a:ext cx="2656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lear Sans" panose="020B0604020202020204" charset="0"/>
                <a:cs typeface="Clear Sans" panose="020B0604020202020204" charset="0"/>
              </a:rPr>
              <a:t>Heat Stress Impact</a:t>
            </a:r>
          </a:p>
        </p:txBody>
      </p:sp>
      <p:sp>
        <p:nvSpPr>
          <p:cNvPr id="45" name="TextBox 10">
            <a:extLst>
              <a:ext uri="{FF2B5EF4-FFF2-40B4-BE49-F238E27FC236}">
                <a16:creationId xmlns:a16="http://schemas.microsoft.com/office/drawing/2014/main" id="{9BB19925-EB44-53D3-DEE5-5054F66B6B00}"/>
              </a:ext>
            </a:extLst>
          </p:cNvPr>
          <p:cNvSpPr txBox="1"/>
          <p:nvPr/>
        </p:nvSpPr>
        <p:spPr>
          <a:xfrm>
            <a:off x="442193" y="5600566"/>
            <a:ext cx="26267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i="0" u="none" strike="noStrike" baseline="0" dirty="0" err="1">
                <a:solidFill>
                  <a:srgbClr val="000000"/>
                </a:solidFill>
                <a:latin typeface="Clear Sans" panose="020B0604020202020204" charset="0"/>
                <a:cs typeface="Clear Sans" panose="020B0604020202020204" charset="0"/>
              </a:rPr>
              <a:t>Stad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lear Sans" panose="020B0604020202020204" charset="0"/>
                <a:cs typeface="Clear Sans" panose="020B0604020202020204" charset="0"/>
              </a:rPr>
              <a:t> Antwerpen, 2023 </a:t>
            </a:r>
            <a:endParaRPr lang="en-US" sz="1400" dirty="0">
              <a:latin typeface="Clear Sans" panose="020B0604020202020204" charset="0"/>
              <a:cs typeface="Clear Sans" panose="020B0604020202020204" charset="0"/>
            </a:endParaRPr>
          </a:p>
        </p:txBody>
      </p:sp>
      <p:pic>
        <p:nvPicPr>
          <p:cNvPr id="51" name="Picture 5" descr="A map of the united kingdom&#10;&#10;Description automatically generated">
            <a:extLst>
              <a:ext uri="{FF2B5EF4-FFF2-40B4-BE49-F238E27FC236}">
                <a16:creationId xmlns:a16="http://schemas.microsoft.com/office/drawing/2014/main" id="{68995E78-8150-BB08-9B8E-1D3EF15D88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249" y="2434559"/>
            <a:ext cx="2623484" cy="3095556"/>
          </a:xfrm>
          <a:prstGeom prst="rect">
            <a:avLst/>
          </a:prstGeom>
        </p:spPr>
      </p:pic>
      <p:sp>
        <p:nvSpPr>
          <p:cNvPr id="52" name="TextBox 13">
            <a:extLst>
              <a:ext uri="{FF2B5EF4-FFF2-40B4-BE49-F238E27FC236}">
                <a16:creationId xmlns:a16="http://schemas.microsoft.com/office/drawing/2014/main" id="{AE6E9C4B-94AB-5C1A-FE99-8EE95D6CAC72}"/>
              </a:ext>
            </a:extLst>
          </p:cNvPr>
          <p:cNvSpPr txBox="1"/>
          <p:nvPr/>
        </p:nvSpPr>
        <p:spPr>
          <a:xfrm>
            <a:off x="3257248" y="1711000"/>
            <a:ext cx="2618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lear Sans" panose="020B0604020202020204" charset="0"/>
                <a:cs typeface="Clear Sans" panose="020B0604020202020204" charset="0"/>
              </a:rPr>
              <a:t>Urban Built Heritage Fraction</a:t>
            </a:r>
          </a:p>
        </p:txBody>
      </p:sp>
      <p:sp>
        <p:nvSpPr>
          <p:cNvPr id="50" name="TextBox 21">
            <a:extLst>
              <a:ext uri="{FF2B5EF4-FFF2-40B4-BE49-F238E27FC236}">
                <a16:creationId xmlns:a16="http://schemas.microsoft.com/office/drawing/2014/main" id="{EED3230A-63ED-DC8B-DF27-8358E8FA961C}"/>
              </a:ext>
            </a:extLst>
          </p:cNvPr>
          <p:cNvSpPr txBox="1"/>
          <p:nvPr/>
        </p:nvSpPr>
        <p:spPr>
          <a:xfrm>
            <a:off x="3257248" y="5612957"/>
            <a:ext cx="26234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BE" sz="1400" b="0" i="0" u="none" strike="noStrike" baseline="0" dirty="0">
                <a:solidFill>
                  <a:srgbClr val="000000"/>
                </a:solidFill>
                <a:latin typeface="Clear Sans" panose="020B0604020202020204" charset="0"/>
                <a:cs typeface="Clear Sans" panose="020B0604020202020204" charset="0"/>
              </a:rPr>
              <a:t>Agentschap Onroerend Erfgoed, 2014 </a:t>
            </a:r>
            <a:endParaRPr lang="en-US" sz="1400" dirty="0">
              <a:latin typeface="Clear Sans" panose="020B0604020202020204" charset="0"/>
              <a:cs typeface="Clear Sans" panose="020B0604020202020204" charset="0"/>
            </a:endParaRPr>
          </a:p>
        </p:txBody>
      </p:sp>
      <p:sp>
        <p:nvSpPr>
          <p:cNvPr id="3" name="Titel 4">
            <a:extLst>
              <a:ext uri="{FF2B5EF4-FFF2-40B4-BE49-F238E27FC236}">
                <a16:creationId xmlns:a16="http://schemas.microsoft.com/office/drawing/2014/main" id="{BB60441F-4E9F-AAE9-0715-A1515C8C3C07}"/>
              </a:ext>
            </a:extLst>
          </p:cNvPr>
          <p:cNvSpPr txBox="1">
            <a:spLocks/>
          </p:cNvSpPr>
          <p:nvPr/>
        </p:nvSpPr>
        <p:spPr>
          <a:xfrm>
            <a:off x="623887" y="620713"/>
            <a:ext cx="10944226" cy="79179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217054" rtl="0" eaLnBrk="1" fontAlgn="base" hangingPunct="1">
              <a:spcBef>
                <a:spcPct val="0"/>
              </a:spcBef>
              <a:spcAft>
                <a:spcPct val="0"/>
              </a:spcAft>
              <a:defRPr sz="3800" b="1" i="0" kern="1200">
                <a:solidFill>
                  <a:schemeClr val="accent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  <a:lvl2pPr algn="l" defTabSz="1217054" rtl="0" eaLnBrk="1" fontAlgn="base" hangingPunct="1">
              <a:spcBef>
                <a:spcPct val="0"/>
              </a:spcBef>
              <a:spcAft>
                <a:spcPct val="0"/>
              </a:spcAft>
              <a:defRPr sz="2667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defTabSz="1217054" rtl="0" eaLnBrk="1" fontAlgn="base" hangingPunct="1">
              <a:spcBef>
                <a:spcPct val="0"/>
              </a:spcBef>
              <a:spcAft>
                <a:spcPct val="0"/>
              </a:spcAft>
              <a:defRPr sz="2667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defTabSz="1217054" rtl="0" eaLnBrk="1" fontAlgn="base" hangingPunct="1">
              <a:spcBef>
                <a:spcPct val="0"/>
              </a:spcBef>
              <a:spcAft>
                <a:spcPct val="0"/>
              </a:spcAft>
              <a:defRPr sz="2667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defTabSz="1217054" rtl="0" eaLnBrk="1" fontAlgn="base" hangingPunct="1">
              <a:spcBef>
                <a:spcPct val="0"/>
              </a:spcBef>
              <a:spcAft>
                <a:spcPct val="0"/>
              </a:spcAft>
              <a:defRPr sz="2667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BE" dirty="0"/>
              <a:t>Het potentieel van groene gevels op erfgoed</a:t>
            </a:r>
            <a:endParaRPr lang="nl-B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0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54B0E-5364-DE29-6185-4DA474BB0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8A1A601-3B24-40E1-22BF-90E081591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Wetenschappelijke literatuur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93D07D97-8ED6-2D56-0AE1-520971ECA5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11</a:t>
            </a:fld>
            <a:endParaRPr lang="nl-BE" dirty="0"/>
          </a:p>
        </p:txBody>
      </p:sp>
      <p:grpSp>
        <p:nvGrpSpPr>
          <p:cNvPr id="4" name="Group 78">
            <a:extLst>
              <a:ext uri="{FF2B5EF4-FFF2-40B4-BE49-F238E27FC236}">
                <a16:creationId xmlns:a16="http://schemas.microsoft.com/office/drawing/2014/main" id="{2B5B9608-ABAA-B532-48A5-DE7C2E3A6BC6}"/>
              </a:ext>
            </a:extLst>
          </p:cNvPr>
          <p:cNvGrpSpPr/>
          <p:nvPr/>
        </p:nvGrpSpPr>
        <p:grpSpPr>
          <a:xfrm>
            <a:off x="256673" y="1606178"/>
            <a:ext cx="12191999" cy="4331802"/>
            <a:chOff x="1030320" y="2414513"/>
            <a:chExt cx="16016617" cy="6281113"/>
          </a:xfrm>
        </p:grpSpPr>
        <p:grpSp>
          <p:nvGrpSpPr>
            <p:cNvPr id="6" name="Group 70">
              <a:extLst>
                <a:ext uri="{FF2B5EF4-FFF2-40B4-BE49-F238E27FC236}">
                  <a16:creationId xmlns:a16="http://schemas.microsoft.com/office/drawing/2014/main" id="{4EC5337C-636E-C1D5-785E-694F2483D794}"/>
                </a:ext>
              </a:extLst>
            </p:cNvPr>
            <p:cNvGrpSpPr/>
            <p:nvPr/>
          </p:nvGrpSpPr>
          <p:grpSpPr>
            <a:xfrm>
              <a:off x="1030320" y="2414513"/>
              <a:ext cx="11706679" cy="6281113"/>
              <a:chOff x="3039017" y="4320540"/>
              <a:chExt cx="6425023" cy="3447288"/>
            </a:xfrm>
          </p:grpSpPr>
          <p:sp>
            <p:nvSpPr>
              <p:cNvPr id="8" name="Text 5">
                <a:extLst>
                  <a:ext uri="{FF2B5EF4-FFF2-40B4-BE49-F238E27FC236}">
                    <a16:creationId xmlns:a16="http://schemas.microsoft.com/office/drawing/2014/main" id="{72FBD47A-98D7-11C2-8C68-6223405E839A}"/>
                  </a:ext>
                </a:extLst>
              </p:cNvPr>
              <p:cNvSpPr/>
              <p:nvPr/>
            </p:nvSpPr>
            <p:spPr>
              <a:xfrm>
                <a:off x="3039017" y="4320540"/>
                <a:ext cx="1395824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Environmental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9" name="Shape 6">
                <a:extLst>
                  <a:ext uri="{FF2B5EF4-FFF2-40B4-BE49-F238E27FC236}">
                    <a16:creationId xmlns:a16="http://schemas.microsoft.com/office/drawing/2014/main" id="{87C86B63-D0DE-E0A9-7A6F-D030B34306C6}"/>
                  </a:ext>
                </a:extLst>
              </p:cNvPr>
              <p:cNvSpPr/>
              <p:nvPr/>
            </p:nvSpPr>
            <p:spPr>
              <a:xfrm>
                <a:off x="4434840" y="4384548"/>
                <a:ext cx="5029200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0" name="Text 8">
                <a:extLst>
                  <a:ext uri="{FF2B5EF4-FFF2-40B4-BE49-F238E27FC236}">
                    <a16:creationId xmlns:a16="http://schemas.microsoft.com/office/drawing/2014/main" id="{F64F7DFC-D4DE-5B26-FE24-7340F5F87DD5}"/>
                  </a:ext>
                </a:extLst>
              </p:cNvPr>
              <p:cNvSpPr/>
              <p:nvPr/>
            </p:nvSpPr>
            <p:spPr>
              <a:xfrm>
                <a:off x="3154680" y="4914900"/>
                <a:ext cx="1188720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Technical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1" name="Shape 9">
                <a:extLst>
                  <a:ext uri="{FF2B5EF4-FFF2-40B4-BE49-F238E27FC236}">
                    <a16:creationId xmlns:a16="http://schemas.microsoft.com/office/drawing/2014/main" id="{CF2B6790-9396-49D3-357A-739B251BD477}"/>
                  </a:ext>
                </a:extLst>
              </p:cNvPr>
              <p:cNvSpPr/>
              <p:nvPr/>
            </p:nvSpPr>
            <p:spPr>
              <a:xfrm>
                <a:off x="4434840" y="4978908"/>
                <a:ext cx="1319134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2" name="Text 10">
                <a:extLst>
                  <a:ext uri="{FF2B5EF4-FFF2-40B4-BE49-F238E27FC236}">
                    <a16:creationId xmlns:a16="http://schemas.microsoft.com/office/drawing/2014/main" id="{DF8E8F0A-84CB-CA8B-2E51-7D4324A0A233}"/>
                  </a:ext>
                </a:extLst>
              </p:cNvPr>
              <p:cNvSpPr/>
              <p:nvPr/>
            </p:nvSpPr>
            <p:spPr>
              <a:xfrm>
                <a:off x="5845414" y="4978908"/>
                <a:ext cx="2286000" cy="347472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rgbClr val="6D6055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32 articles (16%)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3" name="Text 11">
                <a:extLst>
                  <a:ext uri="{FF2B5EF4-FFF2-40B4-BE49-F238E27FC236}">
                    <a16:creationId xmlns:a16="http://schemas.microsoft.com/office/drawing/2014/main" id="{0C14CD8F-D43A-F26B-FA4C-EFAD5BFCBCA5}"/>
                  </a:ext>
                </a:extLst>
              </p:cNvPr>
              <p:cNvSpPr/>
              <p:nvPr/>
            </p:nvSpPr>
            <p:spPr>
              <a:xfrm>
                <a:off x="3154680" y="5509260"/>
                <a:ext cx="1188720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Economic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4" name="Shape 12">
                <a:extLst>
                  <a:ext uri="{FF2B5EF4-FFF2-40B4-BE49-F238E27FC236}">
                    <a16:creationId xmlns:a16="http://schemas.microsoft.com/office/drawing/2014/main" id="{7B5E1B63-FA06-A450-751F-3D2C9E471338}"/>
                  </a:ext>
                </a:extLst>
              </p:cNvPr>
              <p:cNvSpPr/>
              <p:nvPr/>
            </p:nvSpPr>
            <p:spPr>
              <a:xfrm>
                <a:off x="4434840" y="5573268"/>
                <a:ext cx="1071797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5" name="Text 13">
                <a:extLst>
                  <a:ext uri="{FF2B5EF4-FFF2-40B4-BE49-F238E27FC236}">
                    <a16:creationId xmlns:a16="http://schemas.microsoft.com/office/drawing/2014/main" id="{0409BC9D-24F4-0FD6-6CE5-378A36E4E838}"/>
                  </a:ext>
                </a:extLst>
              </p:cNvPr>
              <p:cNvSpPr/>
              <p:nvPr/>
            </p:nvSpPr>
            <p:spPr>
              <a:xfrm>
                <a:off x="5598077" y="5573268"/>
                <a:ext cx="2286000" cy="347472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rgbClr val="6D6055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26 articles (13%)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6" name="Text 14">
                <a:extLst>
                  <a:ext uri="{FF2B5EF4-FFF2-40B4-BE49-F238E27FC236}">
                    <a16:creationId xmlns:a16="http://schemas.microsoft.com/office/drawing/2014/main" id="{B9AAFC8B-90CE-7D06-BD83-2EA14F1D9FAA}"/>
                  </a:ext>
                </a:extLst>
              </p:cNvPr>
              <p:cNvSpPr/>
              <p:nvPr/>
            </p:nvSpPr>
            <p:spPr>
              <a:xfrm>
                <a:off x="3154680" y="6103620"/>
                <a:ext cx="1188720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Social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7" name="Shape 15">
                <a:extLst>
                  <a:ext uri="{FF2B5EF4-FFF2-40B4-BE49-F238E27FC236}">
                    <a16:creationId xmlns:a16="http://schemas.microsoft.com/office/drawing/2014/main" id="{6BE0794D-B388-AD38-36BC-8082EA7B5854}"/>
                  </a:ext>
                </a:extLst>
              </p:cNvPr>
              <p:cNvSpPr/>
              <p:nvPr/>
            </p:nvSpPr>
            <p:spPr>
              <a:xfrm>
                <a:off x="4434840" y="6167628"/>
                <a:ext cx="989351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8" name="Text 16">
                <a:extLst>
                  <a:ext uri="{FF2B5EF4-FFF2-40B4-BE49-F238E27FC236}">
                    <a16:creationId xmlns:a16="http://schemas.microsoft.com/office/drawing/2014/main" id="{31D623B6-8DFE-3F9D-8053-4084B906C4BC}"/>
                  </a:ext>
                </a:extLst>
              </p:cNvPr>
              <p:cNvSpPr/>
              <p:nvPr/>
            </p:nvSpPr>
            <p:spPr>
              <a:xfrm>
                <a:off x="5515631" y="6167628"/>
                <a:ext cx="2286000" cy="347472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rgbClr val="6D6055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23 articles (11%)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19" name="Text 17">
                <a:extLst>
                  <a:ext uri="{FF2B5EF4-FFF2-40B4-BE49-F238E27FC236}">
                    <a16:creationId xmlns:a16="http://schemas.microsoft.com/office/drawing/2014/main" id="{E01DC987-B20B-857C-8755-4751611195A6}"/>
                  </a:ext>
                </a:extLst>
              </p:cNvPr>
              <p:cNvSpPr/>
              <p:nvPr/>
            </p:nvSpPr>
            <p:spPr>
              <a:xfrm>
                <a:off x="3154680" y="6697980"/>
                <a:ext cx="1188720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Cultural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20" name="Shape 18">
                <a:extLst>
                  <a:ext uri="{FF2B5EF4-FFF2-40B4-BE49-F238E27FC236}">
                    <a16:creationId xmlns:a16="http://schemas.microsoft.com/office/drawing/2014/main" id="{FEE79DB9-2C2E-0557-5C3B-655A2A7939D7}"/>
                  </a:ext>
                </a:extLst>
              </p:cNvPr>
              <p:cNvSpPr/>
              <p:nvPr/>
            </p:nvSpPr>
            <p:spPr>
              <a:xfrm>
                <a:off x="4434840" y="6761988"/>
                <a:ext cx="906905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21" name="Text 19">
                <a:extLst>
                  <a:ext uri="{FF2B5EF4-FFF2-40B4-BE49-F238E27FC236}">
                    <a16:creationId xmlns:a16="http://schemas.microsoft.com/office/drawing/2014/main" id="{67E5C27E-A272-E585-94E2-B255C814CBF7}"/>
                  </a:ext>
                </a:extLst>
              </p:cNvPr>
              <p:cNvSpPr/>
              <p:nvPr/>
            </p:nvSpPr>
            <p:spPr>
              <a:xfrm>
                <a:off x="5433185" y="6761988"/>
                <a:ext cx="2286000" cy="347472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rgbClr val="6D6055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21 articles (10%)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22" name="Text 20">
                <a:extLst>
                  <a:ext uri="{FF2B5EF4-FFF2-40B4-BE49-F238E27FC236}">
                    <a16:creationId xmlns:a16="http://schemas.microsoft.com/office/drawing/2014/main" id="{B2B92902-0C6D-8152-C50B-D2EB506C9368}"/>
                  </a:ext>
                </a:extLst>
              </p:cNvPr>
              <p:cNvSpPr/>
              <p:nvPr/>
            </p:nvSpPr>
            <p:spPr>
              <a:xfrm>
                <a:off x="3154680" y="7292340"/>
                <a:ext cx="1188720" cy="475488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 algn="r">
                  <a:buNone/>
                </a:pPr>
                <a:r>
                  <a:rPr lang="en-US" sz="2000" dirty="0">
                    <a:solidFill>
                      <a:srgbClr val="3E2723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Legal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23" name="Shape 21">
                <a:extLst>
                  <a:ext uri="{FF2B5EF4-FFF2-40B4-BE49-F238E27FC236}">
                    <a16:creationId xmlns:a16="http://schemas.microsoft.com/office/drawing/2014/main" id="{746BC711-4337-53D7-E076-80C69C12338B}"/>
                  </a:ext>
                </a:extLst>
              </p:cNvPr>
              <p:cNvSpPr/>
              <p:nvPr/>
            </p:nvSpPr>
            <p:spPr>
              <a:xfrm>
                <a:off x="4434840" y="7356348"/>
                <a:ext cx="412230" cy="347472"/>
              </a:xfrm>
              <a:prstGeom prst="rect">
                <a:avLst/>
              </a:prstGeom>
              <a:solidFill>
                <a:schemeClr val="accent2"/>
              </a:solidFill>
              <a:ln w="12700">
                <a:noFill/>
                <a:prstDash val="solid"/>
              </a:ln>
            </p:spPr>
            <p:txBody>
              <a:bodyPr/>
              <a:lstStyle/>
              <a:p>
                <a:endParaRPr lang="tr-TR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  <p:sp>
            <p:nvSpPr>
              <p:cNvPr id="24" name="Text 22">
                <a:extLst>
                  <a:ext uri="{FF2B5EF4-FFF2-40B4-BE49-F238E27FC236}">
                    <a16:creationId xmlns:a16="http://schemas.microsoft.com/office/drawing/2014/main" id="{49764D07-C2E5-A811-9BA1-24745B656330}"/>
                  </a:ext>
                </a:extLst>
              </p:cNvPr>
              <p:cNvSpPr/>
              <p:nvPr/>
            </p:nvSpPr>
            <p:spPr>
              <a:xfrm>
                <a:off x="4938510" y="7356348"/>
                <a:ext cx="2286000" cy="347472"/>
              </a:xfrm>
              <a:prstGeom prst="rect">
                <a:avLst/>
              </a:prstGeom>
              <a:noFill/>
              <a:ln/>
            </p:spPr>
            <p:txBody>
              <a:bodyPr wrap="square" rtlCol="0" anchor="ctr"/>
              <a:lstStyle/>
              <a:p>
                <a:pPr marL="0" indent="0">
                  <a:buNone/>
                </a:pPr>
                <a:r>
                  <a:rPr lang="en-US" sz="2000" dirty="0">
                    <a:solidFill>
                      <a:srgbClr val="6D6055"/>
                    </a:solidFill>
                    <a:latin typeface="Clear Sans" panose="020B0604020202020204" charset="0"/>
                    <a:ea typeface="Calibri" pitchFamily="34" charset="-122"/>
                    <a:cs typeface="Clear Sans" panose="020B0604020202020204" charset="0"/>
                  </a:rPr>
                  <a:t>10 articles (5%)</a:t>
                </a:r>
                <a:endParaRPr lang="en-US" sz="2000" dirty="0">
                  <a:latin typeface="Clear Sans" panose="020B0604020202020204" charset="0"/>
                  <a:cs typeface="Clear Sans" panose="020B0604020202020204" charset="0"/>
                </a:endParaRPr>
              </a:p>
            </p:txBody>
          </p:sp>
        </p:grpSp>
        <p:sp>
          <p:nvSpPr>
            <p:cNvPr id="7" name="Text 10">
              <a:extLst>
                <a:ext uri="{FF2B5EF4-FFF2-40B4-BE49-F238E27FC236}">
                  <a16:creationId xmlns:a16="http://schemas.microsoft.com/office/drawing/2014/main" id="{33015D32-4797-7506-4C15-F1355901BA0B}"/>
                </a:ext>
              </a:extLst>
            </p:cNvPr>
            <p:cNvSpPr/>
            <p:nvPr/>
          </p:nvSpPr>
          <p:spPr>
            <a:xfrm>
              <a:off x="12881743" y="2531131"/>
              <a:ext cx="4165194" cy="6331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marL="0" indent="0">
                <a:buNone/>
              </a:pPr>
              <a:r>
                <a:rPr lang="en-US" sz="2000" dirty="0">
                  <a:solidFill>
                    <a:srgbClr val="6D6055"/>
                  </a:solidFill>
                  <a:latin typeface="Clear Sans" panose="020B0604020202020204" charset="0"/>
                  <a:ea typeface="Calibri" pitchFamily="34" charset="-122"/>
                  <a:cs typeface="Clear Sans" panose="020B0604020202020204" charset="0"/>
                </a:rPr>
                <a:t>121 articles (61%)</a:t>
              </a:r>
              <a:endParaRPr lang="en-US" sz="2000" dirty="0">
                <a:latin typeface="Clear Sans" panose="020B0604020202020204" charset="0"/>
                <a:cs typeface="Clear Sans" panose="020B0604020202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308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4BBDF0-B77E-764E-8B19-6EBB52BF9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Sectorbevraging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22D0142-5068-A57E-C308-0F31002C25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12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4EF20650-F52E-2462-56C5-41538FDC2F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8385" y="1516380"/>
            <a:ext cx="10944225" cy="4720907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Intuïtieve bevraging</a:t>
            </a:r>
          </a:p>
          <a:p>
            <a:r>
              <a:rPr lang="nl-BE" dirty="0" err="1"/>
              <a:t>Milieugerelateerde</a:t>
            </a:r>
            <a:r>
              <a:rPr lang="nl-BE" dirty="0"/>
              <a:t> voordelen</a:t>
            </a:r>
          </a:p>
          <a:p>
            <a:r>
              <a:rPr lang="nl-BE" dirty="0"/>
              <a:t>Technische beperkingen</a:t>
            </a:r>
          </a:p>
          <a:p>
            <a:endParaRPr lang="nl-BE" dirty="0"/>
          </a:p>
          <a:p>
            <a:pPr marL="0" indent="0">
              <a:buNone/>
            </a:pPr>
            <a:r>
              <a:rPr lang="nl-BE" dirty="0"/>
              <a:t>Geïnformeerde bevraging</a:t>
            </a:r>
          </a:p>
          <a:p>
            <a:r>
              <a:rPr lang="nl-BE" dirty="0"/>
              <a:t>Stijgende aandacht voor diverse</a:t>
            </a:r>
            <a:br>
              <a:rPr lang="nl-BE" dirty="0"/>
            </a:br>
            <a:r>
              <a:rPr lang="nl-BE" dirty="0"/>
              <a:t>aspecten</a:t>
            </a:r>
          </a:p>
          <a:p>
            <a:endParaRPr lang="nl-BE" dirty="0"/>
          </a:p>
          <a:p>
            <a:pPr marL="0" indent="0">
              <a:buNone/>
            </a:pPr>
            <a:r>
              <a:rPr lang="nl-BE" dirty="0">
                <a:solidFill>
                  <a:schemeClr val="accent6"/>
                </a:solidFill>
              </a:rPr>
              <a:t>Nood aan kadering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grpSp>
        <p:nvGrpSpPr>
          <p:cNvPr id="9" name="Group 47">
            <a:extLst>
              <a:ext uri="{FF2B5EF4-FFF2-40B4-BE49-F238E27FC236}">
                <a16:creationId xmlns:a16="http://schemas.microsoft.com/office/drawing/2014/main" id="{A38C609B-CCFC-CE53-7D0F-7C97611AA72A}"/>
              </a:ext>
            </a:extLst>
          </p:cNvPr>
          <p:cNvGrpSpPr/>
          <p:nvPr/>
        </p:nvGrpSpPr>
        <p:grpSpPr>
          <a:xfrm>
            <a:off x="7988969" y="806293"/>
            <a:ext cx="3998973" cy="606214"/>
            <a:chOff x="11963400" y="4554103"/>
            <a:chExt cx="6104568" cy="1118477"/>
          </a:xfrm>
        </p:grpSpPr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3A402EC4-972D-9AA1-2609-8E58A2F8EE8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5025" t="77747" r="24712" b="17602"/>
            <a:stretch>
              <a:fillRect/>
            </a:stretch>
          </p:blipFill>
          <p:spPr>
            <a:xfrm>
              <a:off x="11963400" y="4554103"/>
              <a:ext cx="6104568" cy="480153"/>
            </a:xfrm>
            <a:prstGeom prst="roundRect">
              <a:avLst>
                <a:gd name="adj" fmla="val 8407"/>
              </a:avLst>
            </a:prstGeom>
            <a:effectLst>
              <a:outerShdw blurRad="330200" dist="317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249ECB-75A8-848B-B2B4-E6D866B531E9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5025" t="87390" r="24712" b="6009"/>
            <a:stretch>
              <a:fillRect/>
            </a:stretch>
          </p:blipFill>
          <p:spPr>
            <a:xfrm>
              <a:off x="11963400" y="4991100"/>
              <a:ext cx="6104568" cy="681480"/>
            </a:xfrm>
            <a:prstGeom prst="roundRect">
              <a:avLst>
                <a:gd name="adj" fmla="val 8407"/>
              </a:avLst>
            </a:prstGeom>
            <a:effectLst>
              <a:outerShdw blurRad="330200" dist="3175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5BFC33-93B1-69EB-1943-95BF1015A9A4}"/>
              </a:ext>
            </a:extLst>
          </p:cNvPr>
          <p:cNvGrpSpPr/>
          <p:nvPr/>
        </p:nvGrpSpPr>
        <p:grpSpPr>
          <a:xfrm>
            <a:off x="7988968" y="1435748"/>
            <a:ext cx="3998973" cy="527011"/>
            <a:chOff x="11963400" y="6019704"/>
            <a:chExt cx="6104568" cy="931741"/>
          </a:xfrm>
        </p:grpSpPr>
        <p:pic>
          <p:nvPicPr>
            <p:cNvPr id="13" name="Picture 10">
              <a:extLst>
                <a:ext uri="{FF2B5EF4-FFF2-40B4-BE49-F238E27FC236}">
                  <a16:creationId xmlns:a16="http://schemas.microsoft.com/office/drawing/2014/main" id="{05B400DD-D43F-F790-307C-71C484C1C706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5025" t="83035" r="24712" b="12430"/>
            <a:stretch>
              <a:fillRect/>
            </a:stretch>
          </p:blipFill>
          <p:spPr>
            <a:xfrm>
              <a:off x="11963400" y="6019704"/>
              <a:ext cx="6104568" cy="468121"/>
            </a:xfrm>
            <a:prstGeom prst="roundRect">
              <a:avLst>
                <a:gd name="adj" fmla="val 8407"/>
              </a:avLst>
            </a:prstGeom>
            <a:effectLst>
              <a:outerShdw blurRad="330200" dist="317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0">
              <a:extLst>
                <a:ext uri="{FF2B5EF4-FFF2-40B4-BE49-F238E27FC236}">
                  <a16:creationId xmlns:a16="http://schemas.microsoft.com/office/drawing/2014/main" id="{E878C949-7F2F-82E8-CDF6-356838326B3F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5025" t="93574" r="24712" b="1891"/>
            <a:stretch>
              <a:fillRect/>
            </a:stretch>
          </p:blipFill>
          <p:spPr>
            <a:xfrm>
              <a:off x="11963400" y="6483324"/>
              <a:ext cx="6104568" cy="468121"/>
            </a:xfrm>
            <a:prstGeom prst="roundRect">
              <a:avLst>
                <a:gd name="adj" fmla="val 8407"/>
              </a:avLst>
            </a:prstGeom>
            <a:effectLst>
              <a:outerShdw blurRad="330200" dist="3175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8" name="Picture 10">
            <a:extLst>
              <a:ext uri="{FF2B5EF4-FFF2-40B4-BE49-F238E27FC236}">
                <a16:creationId xmlns:a16="http://schemas.microsoft.com/office/drawing/2014/main" id="{E6114CED-69FC-4CA8-5EB1-CDA7B734DC1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89" t="-8" b="30136"/>
          <a:stretch>
            <a:fillRect/>
          </a:stretch>
        </p:blipFill>
        <p:spPr>
          <a:xfrm>
            <a:off x="5839326" y="2077708"/>
            <a:ext cx="6336632" cy="4210522"/>
          </a:xfrm>
          <a:prstGeom prst="roundRect">
            <a:avLst>
              <a:gd name="adj" fmla="val 8407"/>
            </a:avLst>
          </a:prstGeom>
          <a:effectLst>
            <a:outerShdw blurRad="330200" dist="317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188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C62EE-9ACB-1834-1E7B-35BC05821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56A52B2-8282-8269-C034-B4E320BF0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Sectorbevraging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8468A4A-D689-3D01-D458-561574C0E0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13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BC2774E-38EA-E70A-3AA9-21EF5CFCAA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Culturele aspecten</a:t>
            </a:r>
          </a:p>
          <a:p>
            <a:r>
              <a:rPr lang="nl-BE" dirty="0"/>
              <a:t>Esthetische waardering (positief)</a:t>
            </a:r>
          </a:p>
          <a:p>
            <a:r>
              <a:rPr lang="nl-BE" dirty="0"/>
              <a:t>vs. leesbaarheid van de architectuur (negatief)</a:t>
            </a:r>
          </a:p>
        </p:txBody>
      </p:sp>
      <p:pic>
        <p:nvPicPr>
          <p:cNvPr id="5" name="Picture 4" descr="A close-up of a graph&#10;&#10;AI-generated content may be incorrect.">
            <a:extLst>
              <a:ext uri="{FF2B5EF4-FFF2-40B4-BE49-F238E27FC236}">
                <a16:creationId xmlns:a16="http://schemas.microsoft.com/office/drawing/2014/main" id="{44A7CD0A-963D-5023-964E-7762E74DE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7" t="52189" r="4054" b="27774"/>
          <a:stretch/>
        </p:blipFill>
        <p:spPr>
          <a:xfrm>
            <a:off x="623888" y="3384468"/>
            <a:ext cx="10944225" cy="2808180"/>
          </a:xfrm>
          <a:prstGeom prst="roundRect">
            <a:avLst>
              <a:gd name="adj" fmla="val 10369"/>
            </a:avLst>
          </a:prstGeom>
          <a:effectLst>
            <a:outerShdw blurRad="330200" dist="317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249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2C8AC03-9F74-BB2A-16F9-F595F1399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6" y="2707678"/>
            <a:ext cx="10944226" cy="1442644"/>
          </a:xfrm>
        </p:spPr>
        <p:txBody>
          <a:bodyPr>
            <a:normAutofit/>
          </a:bodyPr>
          <a:lstStyle/>
          <a:p>
            <a:r>
              <a:rPr lang="nl-BE" dirty="0"/>
              <a:t>Wat zijn de (positieve) effecten van groene gevels…</a:t>
            </a:r>
            <a:br>
              <a:rPr lang="nl-BE" dirty="0"/>
            </a:br>
            <a:r>
              <a:rPr lang="nl-BE" dirty="0"/>
              <a:t>	</a:t>
            </a:r>
            <a:r>
              <a:rPr lang="nl-BE" dirty="0">
                <a:solidFill>
                  <a:schemeClr val="tx1"/>
                </a:solidFill>
              </a:rPr>
              <a:t>op het erfgoed?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7C3C6D0-3119-14E3-36C8-A05FC58249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2950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F52F0-AF76-19EB-4B15-FD5EEB1B1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1CE994-552A-56FC-AD54-D8407C905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A2009-8AA9-4D2E-9EB6-8F724F32C0FF}" type="slidenum">
              <a:rPr lang="en-GB" smtClean="0"/>
              <a:t>15</a:t>
            </a:fld>
            <a:endParaRPr lang="en-GB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0935F5D-46AE-2031-D960-2DE91768F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806" y="87340"/>
            <a:ext cx="4770533" cy="6683319"/>
          </a:xfrm>
          <a:prstGeom prst="rect">
            <a:avLst/>
          </a:prstGeom>
        </p:spPr>
      </p:pic>
      <p:grpSp>
        <p:nvGrpSpPr>
          <p:cNvPr id="18" name="Groep 17">
            <a:extLst>
              <a:ext uri="{FF2B5EF4-FFF2-40B4-BE49-F238E27FC236}">
                <a16:creationId xmlns:a16="http://schemas.microsoft.com/office/drawing/2014/main" id="{7A6F084F-0855-5DAE-749F-8E39DFD02520}"/>
              </a:ext>
            </a:extLst>
          </p:cNvPr>
          <p:cNvGrpSpPr/>
          <p:nvPr/>
        </p:nvGrpSpPr>
        <p:grpSpPr>
          <a:xfrm>
            <a:off x="185095" y="593557"/>
            <a:ext cx="5601100" cy="5539546"/>
            <a:chOff x="185095" y="593557"/>
            <a:chExt cx="5601100" cy="5539546"/>
          </a:xfrm>
        </p:grpSpPr>
        <p:pic>
          <p:nvPicPr>
            <p:cNvPr id="15" name="Afbeelding 14">
              <a:extLst>
                <a:ext uri="{FF2B5EF4-FFF2-40B4-BE49-F238E27FC236}">
                  <a16:creationId xmlns:a16="http://schemas.microsoft.com/office/drawing/2014/main" id="{40978F8D-6758-7AC2-7820-C2376A0B5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095" y="1566989"/>
              <a:ext cx="5601100" cy="4566114"/>
            </a:xfrm>
            <a:prstGeom prst="rect">
              <a:avLst/>
            </a:prstGeom>
          </p:spPr>
        </p:pic>
        <p:sp>
          <p:nvSpPr>
            <p:cNvPr id="16" name="Tekstvak 15">
              <a:extLst>
                <a:ext uri="{FF2B5EF4-FFF2-40B4-BE49-F238E27FC236}">
                  <a16:creationId xmlns:a16="http://schemas.microsoft.com/office/drawing/2014/main" id="{1FF6484A-A926-BEDF-D5AB-385BF7F0113A}"/>
                </a:ext>
              </a:extLst>
            </p:cNvPr>
            <p:cNvSpPr txBox="1"/>
            <p:nvPr/>
          </p:nvSpPr>
          <p:spPr>
            <a:xfrm>
              <a:off x="185095" y="593557"/>
              <a:ext cx="5601100" cy="9734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indent="0" algn="l">
                <a:buFont typeface="Arial" panose="020B0604020202020204" pitchFamily="34" charset="0"/>
                <a:buNone/>
              </a:pPr>
              <a:r>
                <a:rPr lang="nl-BE" sz="2800" b="1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Randvoorwaarde:</a:t>
              </a:r>
            </a:p>
            <a:p>
              <a:pPr marL="0" indent="0" algn="l">
                <a:buFont typeface="Arial" panose="020B0604020202020204" pitchFamily="34" charset="0"/>
                <a:buNone/>
              </a:pPr>
              <a:r>
                <a:rPr lang="nl-BE" sz="2800" b="1" dirty="0"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Gezonde plant op een gezonde gevel</a:t>
              </a:r>
              <a:endParaRPr lang="nl-BE" sz="28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7" name="Niet toegestaan-symbool 16">
            <a:extLst>
              <a:ext uri="{FF2B5EF4-FFF2-40B4-BE49-F238E27FC236}">
                <a16:creationId xmlns:a16="http://schemas.microsoft.com/office/drawing/2014/main" id="{EF2738B3-B286-EE74-1731-40CC56233B12}"/>
              </a:ext>
            </a:extLst>
          </p:cNvPr>
          <p:cNvSpPr/>
          <p:nvPr/>
        </p:nvSpPr>
        <p:spPr bwMode="auto">
          <a:xfrm>
            <a:off x="2823410" y="2695074"/>
            <a:ext cx="2582779" cy="2510530"/>
          </a:xfrm>
          <a:prstGeom prst="noSmoking">
            <a:avLst>
              <a:gd name="adj" fmla="val 5355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rtlCol="0" anchor="ctr"/>
          <a:lstStyle/>
          <a:p>
            <a:pPr marL="0" indent="0" algn="ctr">
              <a:spcAft>
                <a:spcPts val="450"/>
              </a:spcAft>
              <a:buFont typeface="Arial" charset="0"/>
              <a:buNone/>
            </a:pPr>
            <a:endParaRPr lang="nl-BE" sz="1800" b="1" dirty="0" err="1">
              <a:solidFill>
                <a:schemeClr val="bg1"/>
              </a:solidFill>
              <a:latin typeface="+mn-lt"/>
              <a:ea typeface="Verdana Regular" charset="0"/>
              <a:cs typeface="Verdana Regular" charset="0"/>
              <a:sym typeface="Securitas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57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4EAD8-3DDD-EC32-2BF6-6208F243A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066F30F-8C98-5495-10C5-881C32F508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923493" y="6339173"/>
            <a:ext cx="264461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038E271-308C-2E46-A3EC-56326F9084CC}" type="slidenum">
              <a:rPr lang="nl-BE" smtClean="0"/>
              <a:pPr>
                <a:spcAft>
                  <a:spcPts val="600"/>
                </a:spcAft>
              </a:pPr>
              <a:t>16</a:t>
            </a:fld>
            <a:endParaRPr lang="nl-BE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3070D39-C2FE-9560-BCD5-551F5382D1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3887" y="1599935"/>
            <a:ext cx="5306400" cy="52228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Hof van Liere, Antwerpen</a:t>
            </a:r>
          </a:p>
          <a:p>
            <a:r>
              <a:rPr lang="en-US" b="0" i="1" dirty="0"/>
              <a:t>Wingerd, </a:t>
            </a:r>
            <a:r>
              <a:rPr lang="en-US" b="0" i="1" dirty="0" err="1"/>
              <a:t>bladverliezend</a:t>
            </a:r>
            <a:endParaRPr lang="en-US" b="0" i="1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24179DD3-6AA3-3DD9-BA9F-8CF534BCBA4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61713" y="1578459"/>
            <a:ext cx="5306400" cy="52228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Elfde</a:t>
            </a:r>
            <a:r>
              <a:rPr lang="en-US" dirty="0"/>
              <a:t> </a:t>
            </a:r>
            <a:r>
              <a:rPr lang="en-US" dirty="0" err="1"/>
              <a:t>Gebod</a:t>
            </a:r>
            <a:r>
              <a:rPr lang="en-US" dirty="0"/>
              <a:t>, Antwerpen</a:t>
            </a:r>
          </a:p>
          <a:p>
            <a:r>
              <a:rPr lang="en-US" b="0" i="1" dirty="0" err="1"/>
              <a:t>Klimop</a:t>
            </a:r>
            <a:r>
              <a:rPr lang="en-US" b="0" i="1" dirty="0"/>
              <a:t>, </a:t>
            </a:r>
            <a:r>
              <a:rPr lang="en-US" b="0" i="1" dirty="0" err="1"/>
              <a:t>wintergroen</a:t>
            </a:r>
            <a:endParaRPr lang="en-US" b="0" i="1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73CAA0-A106-0E97-798E-BAB7FFAE8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1" b="37502"/>
          <a:stretch>
            <a:fillRect/>
          </a:stretch>
        </p:blipFill>
        <p:spPr>
          <a:xfrm>
            <a:off x="6270293" y="2100747"/>
            <a:ext cx="5306400" cy="4115063"/>
          </a:xfrm>
          <a:prstGeom prst="rect">
            <a:avLst/>
          </a:prstGeom>
          <a:noFill/>
        </p:spPr>
      </p:pic>
      <p:pic>
        <p:nvPicPr>
          <p:cNvPr id="10" name="Afbeelding 9" descr="Afbeelding met buitenshuis, gebouw, hemel, raam&#10;&#10;Door AI gegenereerde inhoud is mogelijk onjuist.">
            <a:extLst>
              <a:ext uri="{FF2B5EF4-FFF2-40B4-BE49-F238E27FC236}">
                <a16:creationId xmlns:a16="http://schemas.microsoft.com/office/drawing/2014/main" id="{36A6717E-98F1-AE9B-894D-2A7EC84AD1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24" b="-1"/>
          <a:stretch>
            <a:fillRect/>
          </a:stretch>
        </p:blipFill>
        <p:spPr>
          <a:xfrm>
            <a:off x="623887" y="2122224"/>
            <a:ext cx="5306400" cy="4115063"/>
          </a:xfrm>
          <a:prstGeom prst="rect">
            <a:avLst/>
          </a:prstGeom>
          <a:noFill/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F0424551-B2EB-84DE-4CE9-8B4F313F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6" cy="791794"/>
          </a:xfrm>
        </p:spPr>
        <p:txBody>
          <a:bodyPr anchor="t">
            <a:normAutofit/>
          </a:bodyPr>
          <a:lstStyle/>
          <a:p>
            <a:r>
              <a:rPr lang="nl-BE" dirty="0"/>
              <a:t>Impact op het microklimaat</a:t>
            </a:r>
            <a:endParaRPr lang="nl-BE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34BCDF04-5FD7-C8E1-FFFA-E55E69D18B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362" t="20595" r="31401" b="34098"/>
          <a:stretch>
            <a:fillRect/>
          </a:stretch>
        </p:blipFill>
        <p:spPr>
          <a:xfrm>
            <a:off x="4414081" y="4599752"/>
            <a:ext cx="3363837" cy="225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34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6A913-9946-FFCF-28DB-B013C28A1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052F076-08E1-71E3-8C79-2F0A7EB9A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63B4951-C6A9-9A2B-FF2C-5B74C4C70A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17</a:t>
            </a:fld>
            <a:endParaRPr lang="nl-BE" dirty="0"/>
          </a:p>
        </p:txBody>
      </p:sp>
      <p:pic>
        <p:nvPicPr>
          <p:cNvPr id="4" name="Afbeelding 3" descr="Afbeelding met gebouw, buitenshuis, baksteen, raam&#10;&#10;Door AI gegenereerde inhoud is mogelijk onjuist.">
            <a:extLst>
              <a:ext uri="{FF2B5EF4-FFF2-40B4-BE49-F238E27FC236}">
                <a16:creationId xmlns:a16="http://schemas.microsoft.com/office/drawing/2014/main" id="{622EDAFE-E22E-931A-805C-A41294B653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2" y="1464444"/>
            <a:ext cx="6084648" cy="3079140"/>
          </a:xfrm>
          <a:prstGeom prst="rect">
            <a:avLst/>
          </a:prstGeom>
        </p:spPr>
      </p:pic>
      <p:sp>
        <p:nvSpPr>
          <p:cNvPr id="6" name="Ondertitel 8">
            <a:extLst>
              <a:ext uri="{FF2B5EF4-FFF2-40B4-BE49-F238E27FC236}">
                <a16:creationId xmlns:a16="http://schemas.microsoft.com/office/drawing/2014/main" id="{AB3E7C46-E1BE-754A-BB88-CE9CE87BD3E9}"/>
              </a:ext>
            </a:extLst>
          </p:cNvPr>
          <p:cNvSpPr txBox="1">
            <a:spLocks/>
          </p:cNvSpPr>
          <p:nvPr/>
        </p:nvSpPr>
        <p:spPr>
          <a:xfrm>
            <a:off x="623888" y="4604947"/>
            <a:ext cx="10018974" cy="1927828"/>
          </a:xfrm>
          <a:prstGeom prst="rect">
            <a:avLst/>
          </a:prstGeom>
          <a:noFill/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err="1"/>
              <a:t>Omgevingscondities</a:t>
            </a:r>
            <a:endParaRPr lang="en-US" sz="1600" b="1" dirty="0"/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Zonne-</a:t>
            </a:r>
            <a:r>
              <a:rPr lang="en-US" sz="1600" dirty="0" err="1"/>
              <a:t>irradiantie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 err="1"/>
              <a:t>Luchttemperatuur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relatieve</a:t>
            </a:r>
            <a:r>
              <a:rPr lang="en-US" sz="1600" dirty="0"/>
              <a:t> </a:t>
            </a:r>
            <a:r>
              <a:rPr lang="en-US" sz="1600" dirty="0" err="1"/>
              <a:t>luchtvochtigheid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 err="1"/>
              <a:t>Oppervlaktetemperatuur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 err="1"/>
              <a:t>Slagregen</a:t>
            </a:r>
            <a:r>
              <a:rPr lang="en-US" sz="1600" dirty="0"/>
              <a:t> (wind driven rain)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 err="1"/>
              <a:t>Vochtgehalte</a:t>
            </a:r>
            <a:r>
              <a:rPr lang="en-US" sz="1600" dirty="0"/>
              <a:t>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D90B061-12F5-200F-CFA1-5E9D2183D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438" y="1455017"/>
            <a:ext cx="5093682" cy="307914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3F32F381-FF16-4CF8-A566-7415A1A36D6C}"/>
              </a:ext>
            </a:extLst>
          </p:cNvPr>
          <p:cNvSpPr/>
          <p:nvPr/>
        </p:nvSpPr>
        <p:spPr>
          <a:xfrm>
            <a:off x="8551994" y="1412507"/>
            <a:ext cx="1198948" cy="116086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3EE66316-D926-E7E9-29D6-08A12452D5DC}"/>
              </a:ext>
            </a:extLst>
          </p:cNvPr>
          <p:cNvSpPr/>
          <p:nvPr/>
        </p:nvSpPr>
        <p:spPr>
          <a:xfrm>
            <a:off x="8374979" y="2785567"/>
            <a:ext cx="1375963" cy="133225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ndertitel 8">
            <a:extLst>
              <a:ext uri="{FF2B5EF4-FFF2-40B4-BE49-F238E27FC236}">
                <a16:creationId xmlns:a16="http://schemas.microsoft.com/office/drawing/2014/main" id="{07ECA036-EB00-3FE0-AF55-DACC47204A46}"/>
              </a:ext>
            </a:extLst>
          </p:cNvPr>
          <p:cNvSpPr txBox="1">
            <a:spLocks/>
          </p:cNvSpPr>
          <p:nvPr/>
        </p:nvSpPr>
        <p:spPr>
          <a:xfrm>
            <a:off x="6689438" y="4634798"/>
            <a:ext cx="10018974" cy="1927828"/>
          </a:xfrm>
          <a:prstGeom prst="rect">
            <a:avLst/>
          </a:prstGeom>
          <a:noFill/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err="1"/>
              <a:t>Plantkarakteristieken</a:t>
            </a:r>
            <a:endParaRPr lang="en-US" sz="1600" b="1" dirty="0"/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Leaf Area Index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Dikte van het </a:t>
            </a:r>
            <a:r>
              <a:rPr lang="en-US" sz="1600" dirty="0" err="1"/>
              <a:t>bladerdek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1197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E731C-85C0-DD27-926A-911B4ADD1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63CF06C-D89C-8D43-F9D5-FE2B0EF6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821D06EF-76DC-6898-EE27-EAAA7DCC27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18</a:t>
            </a:fld>
            <a:endParaRPr lang="nl-BE" dirty="0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9B9F8169-0F49-51AD-890A-47704B4BF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7" y="1539727"/>
            <a:ext cx="10944225" cy="4720907"/>
          </a:xfrm>
        </p:spPr>
        <p:txBody>
          <a:bodyPr/>
          <a:lstStyle/>
          <a:p>
            <a:r>
              <a:rPr lang="nl-BE" dirty="0"/>
              <a:t>Buffering van temperatuur</a:t>
            </a:r>
          </a:p>
          <a:p>
            <a:r>
              <a:rPr lang="nl-BE" dirty="0"/>
              <a:t>Buffering van relatieve luchtvochtigheid</a:t>
            </a:r>
          </a:p>
          <a:p>
            <a:r>
              <a:rPr lang="nl-BE" dirty="0"/>
              <a:t>Bescherming van neerslag</a:t>
            </a:r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8D23097A-E43E-FA4D-5691-82A030311859}"/>
              </a:ext>
            </a:extLst>
          </p:cNvPr>
          <p:cNvCxnSpPr/>
          <p:nvPr/>
        </p:nvCxnSpPr>
        <p:spPr>
          <a:xfrm flipV="1">
            <a:off x="3988087" y="3699518"/>
            <a:ext cx="0" cy="2450237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2C1FB67C-23B3-8120-9E2A-F4937C1123AA}"/>
              </a:ext>
            </a:extLst>
          </p:cNvPr>
          <p:cNvCxnSpPr>
            <a:cxnSpLocks/>
          </p:cNvCxnSpPr>
          <p:nvPr/>
        </p:nvCxnSpPr>
        <p:spPr>
          <a:xfrm>
            <a:off x="3968390" y="6149755"/>
            <a:ext cx="4485165" cy="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061D1D6D-F132-84C9-3D49-03A766F6C765}"/>
              </a:ext>
            </a:extLst>
          </p:cNvPr>
          <p:cNvSpPr/>
          <p:nvPr/>
        </p:nvSpPr>
        <p:spPr>
          <a:xfrm>
            <a:off x="4511315" y="3942128"/>
            <a:ext cx="3409950" cy="1625677"/>
          </a:xfrm>
          <a:custGeom>
            <a:avLst/>
            <a:gdLst>
              <a:gd name="connsiteX0" fmla="*/ 0 w 3409950"/>
              <a:gd name="connsiteY0" fmla="*/ 1158952 h 1625677"/>
              <a:gd name="connsiteX1" fmla="*/ 742950 w 3409950"/>
              <a:gd name="connsiteY1" fmla="*/ 6427 h 1625677"/>
              <a:gd name="connsiteX2" fmla="*/ 1695450 w 3409950"/>
              <a:gd name="connsiteY2" fmla="*/ 1616152 h 1625677"/>
              <a:gd name="connsiteX3" fmla="*/ 2733675 w 3409950"/>
              <a:gd name="connsiteY3" fmla="*/ 139777 h 1625677"/>
              <a:gd name="connsiteX4" fmla="*/ 3409950 w 3409950"/>
              <a:gd name="connsiteY4" fmla="*/ 1625677 h 162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9950" h="1625677">
                <a:moveTo>
                  <a:pt x="0" y="1158952"/>
                </a:moveTo>
                <a:cubicBezTo>
                  <a:pt x="230187" y="544589"/>
                  <a:pt x="460375" y="-69773"/>
                  <a:pt x="742950" y="6427"/>
                </a:cubicBezTo>
                <a:cubicBezTo>
                  <a:pt x="1025525" y="82627"/>
                  <a:pt x="1363663" y="1593927"/>
                  <a:pt x="1695450" y="1616152"/>
                </a:cubicBezTo>
                <a:cubicBezTo>
                  <a:pt x="2027238" y="1638377"/>
                  <a:pt x="2447925" y="138189"/>
                  <a:pt x="2733675" y="139777"/>
                </a:cubicBezTo>
                <a:cubicBezTo>
                  <a:pt x="3019425" y="141364"/>
                  <a:pt x="3273425" y="1344689"/>
                  <a:pt x="3409950" y="1625677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0AFF0A06-2B0E-213E-1237-CDD8F9D859C4}"/>
              </a:ext>
            </a:extLst>
          </p:cNvPr>
          <p:cNvSpPr/>
          <p:nvPr/>
        </p:nvSpPr>
        <p:spPr>
          <a:xfrm>
            <a:off x="4675961" y="4327879"/>
            <a:ext cx="3409950" cy="955024"/>
          </a:xfrm>
          <a:custGeom>
            <a:avLst/>
            <a:gdLst>
              <a:gd name="connsiteX0" fmla="*/ 0 w 3409950"/>
              <a:gd name="connsiteY0" fmla="*/ 1158952 h 1625677"/>
              <a:gd name="connsiteX1" fmla="*/ 742950 w 3409950"/>
              <a:gd name="connsiteY1" fmla="*/ 6427 h 1625677"/>
              <a:gd name="connsiteX2" fmla="*/ 1695450 w 3409950"/>
              <a:gd name="connsiteY2" fmla="*/ 1616152 h 1625677"/>
              <a:gd name="connsiteX3" fmla="*/ 2733675 w 3409950"/>
              <a:gd name="connsiteY3" fmla="*/ 139777 h 1625677"/>
              <a:gd name="connsiteX4" fmla="*/ 3409950 w 3409950"/>
              <a:gd name="connsiteY4" fmla="*/ 1625677 h 162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9950" h="1625677">
                <a:moveTo>
                  <a:pt x="0" y="1158952"/>
                </a:moveTo>
                <a:cubicBezTo>
                  <a:pt x="230187" y="544589"/>
                  <a:pt x="460375" y="-69773"/>
                  <a:pt x="742950" y="6427"/>
                </a:cubicBezTo>
                <a:cubicBezTo>
                  <a:pt x="1025525" y="82627"/>
                  <a:pt x="1363663" y="1593927"/>
                  <a:pt x="1695450" y="1616152"/>
                </a:cubicBezTo>
                <a:cubicBezTo>
                  <a:pt x="2027238" y="1638377"/>
                  <a:pt x="2447925" y="138189"/>
                  <a:pt x="2733675" y="139777"/>
                </a:cubicBezTo>
                <a:cubicBezTo>
                  <a:pt x="3019425" y="141364"/>
                  <a:pt x="3273425" y="1344689"/>
                  <a:pt x="3409950" y="1625677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813330CB-8AC2-277D-FA92-AF8DD1151195}"/>
              </a:ext>
            </a:extLst>
          </p:cNvPr>
          <p:cNvCxnSpPr>
            <a:cxnSpLocks/>
            <a:stCxn id="7" idx="1"/>
          </p:cNvCxnSpPr>
          <p:nvPr/>
        </p:nvCxnSpPr>
        <p:spPr>
          <a:xfrm>
            <a:off x="5254265" y="3948555"/>
            <a:ext cx="0" cy="1619250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2BCA4306-D538-0BB3-5B38-7A7056B683CD}"/>
              </a:ext>
            </a:extLst>
          </p:cNvPr>
          <p:cNvCxnSpPr>
            <a:cxnSpLocks/>
          </p:cNvCxnSpPr>
          <p:nvPr/>
        </p:nvCxnSpPr>
        <p:spPr>
          <a:xfrm flipH="1">
            <a:off x="5345705" y="4320855"/>
            <a:ext cx="4762" cy="956452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1226AE2D-8E38-1CDB-D645-2BB87F28ACBD}"/>
              </a:ext>
            </a:extLst>
          </p:cNvPr>
          <p:cNvSpPr/>
          <p:nvPr/>
        </p:nvSpPr>
        <p:spPr>
          <a:xfrm>
            <a:off x="2596792" y="3343807"/>
            <a:ext cx="1641220" cy="6047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err="1">
                <a:solidFill>
                  <a:sysClr val="windowText" lastClr="000000"/>
                </a:solidFill>
              </a:rPr>
              <a:t>Klimatologische</a:t>
            </a:r>
            <a:br>
              <a:rPr lang="en-GB" sz="1600" dirty="0">
                <a:solidFill>
                  <a:sysClr val="windowText" lastClr="000000"/>
                </a:solidFill>
              </a:rPr>
            </a:br>
            <a:r>
              <a:rPr lang="en-GB" sz="1600" dirty="0">
                <a:solidFill>
                  <a:sysClr val="windowText" lastClr="000000"/>
                </a:solidFill>
              </a:rPr>
              <a:t>parameter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C60CDAAB-852F-F087-4363-D21993DBD5D0}"/>
              </a:ext>
            </a:extLst>
          </p:cNvPr>
          <p:cNvSpPr/>
          <p:nvPr/>
        </p:nvSpPr>
        <p:spPr>
          <a:xfrm>
            <a:off x="7911740" y="6182355"/>
            <a:ext cx="1231900" cy="3077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err="1">
                <a:solidFill>
                  <a:sysClr val="windowText" lastClr="000000"/>
                </a:solidFill>
              </a:rPr>
              <a:t>Tijd</a:t>
            </a:r>
            <a:r>
              <a:rPr lang="en-GB" sz="1400" dirty="0">
                <a:solidFill>
                  <a:sysClr val="windowText" lastClr="000000"/>
                </a:solidFill>
              </a:rPr>
              <a:t> 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A58D55E3-BE1E-9703-038F-9BCEA65AF433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345705" y="5277307"/>
            <a:ext cx="1025706" cy="0"/>
          </a:xfrm>
          <a:prstGeom prst="line">
            <a:avLst/>
          </a:prstGeom>
          <a:ln w="6350"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50A94FE-C9CC-76A1-26B8-8521DEB4D2A6}"/>
              </a:ext>
            </a:extLst>
          </p:cNvPr>
          <p:cNvCxnSpPr>
            <a:cxnSpLocks/>
          </p:cNvCxnSpPr>
          <p:nvPr/>
        </p:nvCxnSpPr>
        <p:spPr>
          <a:xfrm flipH="1">
            <a:off x="5254265" y="5564870"/>
            <a:ext cx="952500" cy="0"/>
          </a:xfrm>
          <a:prstGeom prst="line">
            <a:avLst/>
          </a:prstGeom>
          <a:ln w="6350">
            <a:solidFill>
              <a:srgbClr val="000000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1A6FD2DD-785F-9494-EA24-DFC6BCBEA658}"/>
              </a:ext>
            </a:extLst>
          </p:cNvPr>
          <p:cNvCxnSpPr/>
          <p:nvPr/>
        </p:nvCxnSpPr>
        <p:spPr>
          <a:xfrm>
            <a:off x="7667265" y="3343807"/>
            <a:ext cx="4064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B833A8DE-924D-A1A7-125C-693DD92B0344}"/>
              </a:ext>
            </a:extLst>
          </p:cNvPr>
          <p:cNvCxnSpPr/>
          <p:nvPr/>
        </p:nvCxnSpPr>
        <p:spPr>
          <a:xfrm>
            <a:off x="7667265" y="3559707"/>
            <a:ext cx="4064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1E194B80-BCA2-E471-44BF-2A406BD4307B}"/>
              </a:ext>
            </a:extLst>
          </p:cNvPr>
          <p:cNvSpPr/>
          <p:nvPr/>
        </p:nvSpPr>
        <p:spPr>
          <a:xfrm>
            <a:off x="8073665" y="3166398"/>
            <a:ext cx="1641220" cy="3077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ysClr val="windowText" lastClr="000000"/>
                </a:solidFill>
              </a:rPr>
              <a:t>Blanke </a:t>
            </a:r>
            <a:r>
              <a:rPr lang="en-GB" sz="1600" dirty="0" err="1">
                <a:solidFill>
                  <a:sysClr val="windowText" lastClr="000000"/>
                </a:solidFill>
              </a:rPr>
              <a:t>gevel</a:t>
            </a:r>
            <a:endParaRPr lang="en-GB" sz="16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248B4F7C-7747-F4F6-7462-CE2D3204CE82}"/>
              </a:ext>
            </a:extLst>
          </p:cNvPr>
          <p:cNvSpPr/>
          <p:nvPr/>
        </p:nvSpPr>
        <p:spPr>
          <a:xfrm>
            <a:off x="8073665" y="3401236"/>
            <a:ext cx="1641220" cy="3077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ysClr val="windowText" lastClr="000000"/>
                </a:solidFill>
              </a:rPr>
              <a:t>Groene </a:t>
            </a:r>
            <a:r>
              <a:rPr lang="en-GB" sz="1600" dirty="0" err="1">
                <a:solidFill>
                  <a:sysClr val="windowText" lastClr="000000"/>
                </a:solidFill>
              </a:rPr>
              <a:t>gevel</a:t>
            </a:r>
            <a:endParaRPr lang="en-GB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793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54DBB-3807-786C-C8D4-0282EB202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CF7BF4B5-A4E8-BF2B-9B00-93CD60434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944" y="1412507"/>
            <a:ext cx="7137510" cy="534162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3E0D2B08-0FCD-A029-6FDC-F860ACA2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C23F960-025A-9B2F-2EAC-4BBC8D0E14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19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08C3CEB-6969-6A66-F822-053E27E367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9" y="1516380"/>
            <a:ext cx="4503282" cy="4720907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Bladverliezend</a:t>
            </a:r>
          </a:p>
          <a:p>
            <a:pPr lvl="1"/>
            <a:r>
              <a:rPr lang="nl-BE" dirty="0"/>
              <a:t>5-15°C koeler oppervlak</a:t>
            </a:r>
            <a:br>
              <a:rPr lang="nl-BE" dirty="0"/>
            </a:br>
            <a:r>
              <a:rPr lang="nl-BE" dirty="0"/>
              <a:t>in zomer</a:t>
            </a:r>
          </a:p>
          <a:p>
            <a:pPr lvl="1"/>
            <a:r>
              <a:rPr lang="nl-BE" dirty="0"/>
              <a:t>Beperkt effect in winter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Wintergroen</a:t>
            </a:r>
          </a:p>
          <a:p>
            <a:pPr lvl="1"/>
            <a:r>
              <a:rPr lang="nl-BE" dirty="0"/>
              <a:t>5-10°C koeler oppervlak </a:t>
            </a:r>
            <a:br>
              <a:rPr lang="nl-BE" dirty="0"/>
            </a:br>
            <a:r>
              <a:rPr lang="nl-BE" dirty="0"/>
              <a:t>in zomer</a:t>
            </a:r>
          </a:p>
          <a:p>
            <a:pPr lvl="1"/>
            <a:r>
              <a:rPr lang="nl-BE" dirty="0"/>
              <a:t>Mogelijk warmer in winter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84416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27473-0A21-956C-AA86-358690FBE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73F058-ADED-C2CE-28B2-5CCDBDF3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23493" y="5841871"/>
            <a:ext cx="2644619" cy="365125"/>
          </a:xfrm>
        </p:spPr>
        <p:txBody>
          <a:bodyPr/>
          <a:lstStyle/>
          <a:p>
            <a:fld id="{8B7A2009-8AA9-4D2E-9EB6-8F724F32C0FF}" type="slidenum">
              <a:rPr lang="en-GB" smtClean="0"/>
              <a:t>2</a:t>
            </a:fld>
            <a:endParaRPr lang="en-GB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DE28BCA5-6470-7FC8-9028-8E635E2537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789" b="10831"/>
          <a:stretch>
            <a:fillRect/>
          </a:stretch>
        </p:blipFill>
        <p:spPr>
          <a:xfrm>
            <a:off x="-101601" y="0"/>
            <a:ext cx="12293601" cy="68580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BD0DAD4F-5D90-A918-C57F-38D43C516F56}"/>
              </a:ext>
            </a:extLst>
          </p:cNvPr>
          <p:cNvSpPr txBox="1"/>
          <p:nvPr/>
        </p:nvSpPr>
        <p:spPr>
          <a:xfrm>
            <a:off x="1819902" y="6024433"/>
            <a:ext cx="3882189" cy="5188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800" b="1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Dr. Marie De Groeve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9862131-17AE-5030-D0E1-9AB97C0C6B70}"/>
              </a:ext>
            </a:extLst>
          </p:cNvPr>
          <p:cNvSpPr txBox="1"/>
          <p:nvPr/>
        </p:nvSpPr>
        <p:spPr>
          <a:xfrm>
            <a:off x="6705600" y="6088600"/>
            <a:ext cx="2807368" cy="5188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800" b="1" dirty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Eda Kale</a:t>
            </a:r>
          </a:p>
        </p:txBody>
      </p:sp>
    </p:spTree>
    <p:extLst>
      <p:ext uri="{BB962C8B-B14F-4D97-AF65-F5344CB8AC3E}">
        <p14:creationId xmlns:p14="http://schemas.microsoft.com/office/powerpoint/2010/main" val="2274600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6890F-AA4C-AFF0-D4D8-873BA2F22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D0E24AA-BFF2-45C2-4AEA-46A61494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935439A9-C074-ABF5-069D-6B7F1827B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20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353AB71-86ED-91CA-D0D6-E75294A7E0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1516380"/>
            <a:ext cx="4447733" cy="4720907"/>
          </a:xfrm>
        </p:spPr>
        <p:txBody>
          <a:bodyPr/>
          <a:lstStyle/>
          <a:p>
            <a:r>
              <a:rPr lang="nl-BE" dirty="0"/>
              <a:t>Minder hoge oppervlaktetemperaturen in warme periodes</a:t>
            </a:r>
          </a:p>
          <a:p>
            <a:pPr lvl="1"/>
            <a:r>
              <a:rPr lang="nl-BE" dirty="0"/>
              <a:t>Duurtijd van zonperiodes belangrijker dan intensiteit</a:t>
            </a:r>
          </a:p>
          <a:p>
            <a:pPr lvl="1"/>
            <a:r>
              <a:rPr lang="nl-BE" dirty="0">
                <a:solidFill>
                  <a:schemeClr val="accent6"/>
                </a:solidFill>
              </a:rPr>
              <a:t>Plantkarakteristieken (dikte + LAI) spelen ook een rol</a:t>
            </a:r>
          </a:p>
          <a:p>
            <a:r>
              <a:rPr lang="nl-BE" dirty="0"/>
              <a:t>Hogere oppervlaktetemperaturen in koudere periodes </a:t>
            </a:r>
          </a:p>
        </p:txBody>
      </p:sp>
      <p:pic>
        <p:nvPicPr>
          <p:cNvPr id="6" name="Afbeelding 5" descr="Afbeelding met tekst, schermopname, Lettertype, lijn&#10;&#10;Door AI gegenereerde inhoud is mogelijk onjuist.">
            <a:extLst>
              <a:ext uri="{FF2B5EF4-FFF2-40B4-BE49-F238E27FC236}">
                <a16:creationId xmlns:a16="http://schemas.microsoft.com/office/drawing/2014/main" id="{FA8BB418-FD64-24E2-A6EF-65E7BCD2A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/>
          <a:stretch/>
        </p:blipFill>
        <p:spPr>
          <a:xfrm>
            <a:off x="5486683" y="1900861"/>
            <a:ext cx="6081430" cy="4166661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96428370-D8B1-026E-7546-C06AB3132A22}"/>
              </a:ext>
            </a:extLst>
          </p:cNvPr>
          <p:cNvSpPr txBox="1"/>
          <p:nvPr/>
        </p:nvSpPr>
        <p:spPr>
          <a:xfrm>
            <a:off x="9103219" y="2554664"/>
            <a:ext cx="2111604" cy="3110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Koude dagen + wintergroen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AFF61A8-54C5-ACA9-EB8B-B084270CDAD5}"/>
              </a:ext>
            </a:extLst>
          </p:cNvPr>
          <p:cNvSpPr txBox="1"/>
          <p:nvPr/>
        </p:nvSpPr>
        <p:spPr>
          <a:xfrm>
            <a:off x="9103219" y="3707151"/>
            <a:ext cx="2111604" cy="3110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Warme dagen</a:t>
            </a:r>
          </a:p>
        </p:txBody>
      </p:sp>
    </p:spTree>
    <p:extLst>
      <p:ext uri="{BB962C8B-B14F-4D97-AF65-F5344CB8AC3E}">
        <p14:creationId xmlns:p14="http://schemas.microsoft.com/office/powerpoint/2010/main" val="1846942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EB22D-F9C8-22B0-7A01-F914782CF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B308B1EF-5EDC-827B-5224-D6E8D7E6B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045" y="1087671"/>
            <a:ext cx="7353937" cy="5578323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A19148C9-BB8A-9C57-FB4F-F5CDE0F9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1FE2949-40BD-CC62-E715-15F24AD2C1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21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16988B3B-A3FA-C9EF-C2DF-3C79DA86F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9" y="1516380"/>
            <a:ext cx="4503282" cy="4720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Bladverliezend</a:t>
            </a:r>
          </a:p>
          <a:p>
            <a:pPr lvl="1"/>
            <a:r>
              <a:rPr lang="nl-BE" dirty="0"/>
              <a:t>Minder afkoeling ‘s nachts </a:t>
            </a:r>
            <a:br>
              <a:rPr lang="nl-BE" dirty="0"/>
            </a:br>
            <a:r>
              <a:rPr lang="nl-BE" dirty="0"/>
              <a:t>  ca. 1°C in zomer</a:t>
            </a:r>
            <a:br>
              <a:rPr lang="nl-BE" dirty="0"/>
            </a:br>
            <a:r>
              <a:rPr lang="nl-BE" dirty="0"/>
              <a:t>  licht effect in winter?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Wintergroen</a:t>
            </a:r>
          </a:p>
          <a:p>
            <a:pPr lvl="1"/>
            <a:r>
              <a:rPr lang="nl-BE" dirty="0"/>
              <a:t>Minder afkoeling ‘s nachts</a:t>
            </a:r>
            <a:br>
              <a:rPr lang="nl-BE" dirty="0"/>
            </a:br>
            <a:r>
              <a:rPr lang="nl-BE" dirty="0"/>
              <a:t>  ca. 2°C doorheen het jaar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24608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F33B2-A0AB-A401-B97E-16FC30AE6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1299DE7A-8D9D-8D3C-05EE-8617AF00C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232" y="1270767"/>
            <a:ext cx="7262489" cy="5433531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DCED30CD-4748-25FD-A9EA-8A830C20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99755D20-38C4-5861-B1A8-7406F8B019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22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62BB0E2-9692-1105-14E2-662DCE69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1516380"/>
            <a:ext cx="4309619" cy="4720907"/>
          </a:xfrm>
        </p:spPr>
        <p:txBody>
          <a:bodyPr/>
          <a:lstStyle/>
          <a:p>
            <a:r>
              <a:rPr lang="nl-BE" dirty="0"/>
              <a:t>Hogere min. RV (zomer)</a:t>
            </a:r>
          </a:p>
          <a:p>
            <a:pPr lvl="1"/>
            <a:r>
              <a:rPr lang="nl-BE" dirty="0"/>
              <a:t>Minder hoge T</a:t>
            </a:r>
          </a:p>
          <a:p>
            <a:pPr lvl="1"/>
            <a:r>
              <a:rPr lang="nl-BE" dirty="0" err="1"/>
              <a:t>Evapotranspiratie</a:t>
            </a:r>
            <a:endParaRPr lang="nl-BE" dirty="0"/>
          </a:p>
          <a:p>
            <a:endParaRPr lang="nl-BE" dirty="0">
              <a:solidFill>
                <a:schemeClr val="accent6"/>
              </a:solidFill>
            </a:endParaRPr>
          </a:p>
          <a:p>
            <a:r>
              <a:rPr lang="nl-BE" dirty="0">
                <a:solidFill>
                  <a:schemeClr val="accent6"/>
                </a:solidFill>
              </a:rPr>
              <a:t>Onduidelijkheden</a:t>
            </a:r>
          </a:p>
        </p:txBody>
      </p:sp>
    </p:spTree>
    <p:extLst>
      <p:ext uri="{BB962C8B-B14F-4D97-AF65-F5344CB8AC3E}">
        <p14:creationId xmlns:p14="http://schemas.microsoft.com/office/powerpoint/2010/main" val="3565880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4416B-0B62-9E1B-7615-910F2687D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4151DCCA-75C6-1328-273C-687374CFE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249" y="1354594"/>
            <a:ext cx="7026249" cy="5349704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805DDD97-2FE4-D92F-4ACA-4FF409ED7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567C8F1E-A6B0-DB15-AC1A-D1E3852506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23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1A38548-0C6D-5DD1-963F-72B991BEBE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1516380"/>
            <a:ext cx="4458475" cy="4720907"/>
          </a:xfrm>
        </p:spPr>
        <p:txBody>
          <a:bodyPr/>
          <a:lstStyle/>
          <a:p>
            <a:r>
              <a:rPr lang="nl-BE" dirty="0"/>
              <a:t>Lagere max. RV </a:t>
            </a:r>
          </a:p>
          <a:p>
            <a:pPr lvl="1"/>
            <a:r>
              <a:rPr lang="nl-BE" dirty="0"/>
              <a:t>Minder koeling ‘s nachts</a:t>
            </a:r>
          </a:p>
          <a:p>
            <a:pPr marL="0" indent="0">
              <a:buNone/>
            </a:pPr>
            <a:endParaRPr lang="nl-BE" dirty="0">
              <a:solidFill>
                <a:schemeClr val="accent6"/>
              </a:solidFill>
            </a:endParaRPr>
          </a:p>
          <a:p>
            <a:r>
              <a:rPr lang="nl-BE" dirty="0">
                <a:solidFill>
                  <a:schemeClr val="accent6"/>
                </a:solidFill>
              </a:rPr>
              <a:t>Onduidelijkheden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642894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4373C-F7AF-37C3-7B72-36298F5BB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FEA6449-08A9-56C1-03E8-92D918D15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05C15B0-9E6E-473F-7F38-DCC1C57500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24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C74C3CC-9CDA-3901-F1F2-4C3EF701B3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9" y="1516380"/>
            <a:ext cx="4651496" cy="4720907"/>
          </a:xfrm>
        </p:spPr>
        <p:txBody>
          <a:bodyPr/>
          <a:lstStyle/>
          <a:p>
            <a:r>
              <a:rPr lang="nl-BE" dirty="0"/>
              <a:t>Bescherming tegen slagregen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B564238-297F-3D3A-1473-FA86E1480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506" y="2810352"/>
            <a:ext cx="3490262" cy="3215919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6B6A0A60-77E0-7345-3E36-69624DBD1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152" y="2006456"/>
            <a:ext cx="3069299" cy="4230831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200D59B-A01D-A681-13C7-4D1EED956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310" y="2006456"/>
            <a:ext cx="3132504" cy="4230831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FE63EB3-18F4-0628-7486-13D51E5082BD}"/>
              </a:ext>
            </a:extLst>
          </p:cNvPr>
          <p:cNvSpPr txBox="1"/>
          <p:nvPr/>
        </p:nvSpPr>
        <p:spPr>
          <a:xfrm>
            <a:off x="7070334" y="1516380"/>
            <a:ext cx="3069299" cy="602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8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Labo-experimenten</a:t>
            </a:r>
          </a:p>
        </p:txBody>
      </p:sp>
    </p:spTree>
    <p:extLst>
      <p:ext uri="{BB962C8B-B14F-4D97-AF65-F5344CB8AC3E}">
        <p14:creationId xmlns:p14="http://schemas.microsoft.com/office/powerpoint/2010/main" val="1191269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0329C-EEBB-B8BC-F08F-B3BD09B32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4232AD7-C0E7-90FB-F6B4-EE186346C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541EA94B-E048-3DFC-7D96-77D56D0463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25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BEC023C-8374-53CC-95C5-31730879E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BE" dirty="0"/>
              <a:t>Bescherming tegen slagregen</a:t>
            </a:r>
          </a:p>
          <a:p>
            <a:pPr lvl="1"/>
            <a:r>
              <a:rPr lang="nl-BE" dirty="0"/>
              <a:t>Effectiever bij intense regenbuien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AFD9B7F-ECE8-FE32-BE54-414CC43A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129" y="2528890"/>
            <a:ext cx="10161741" cy="388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065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DC761-8A39-858F-5019-86E4BE984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5E08897-1EDC-E544-BAA2-188649C34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DFF97D3-54CC-BF72-205B-9AB181570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26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8280C51-64EF-7934-3B8A-494A4140A5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BE" dirty="0"/>
              <a:t>Impact op vochtgehalte</a:t>
            </a:r>
          </a:p>
          <a:p>
            <a:pPr lvl="1"/>
            <a:r>
              <a:rPr lang="nl-BE" dirty="0"/>
              <a:t>Aanwezig, maar moeilijk te kwantificeren</a:t>
            </a:r>
            <a:endParaRPr lang="nl-BE" dirty="0">
              <a:solidFill>
                <a:schemeClr val="accent6"/>
              </a:solidFill>
            </a:endParaRPr>
          </a:p>
          <a:p>
            <a:r>
              <a:rPr lang="nl-BE" dirty="0">
                <a:solidFill>
                  <a:schemeClr val="accent6"/>
                </a:solidFill>
              </a:rPr>
              <a:t>Methodologische uitdagingen</a:t>
            </a:r>
          </a:p>
          <a:p>
            <a:endParaRPr lang="nl-BE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93DC0FF-06CD-76C3-A7A4-0C9B19360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27" y="3124935"/>
            <a:ext cx="7292945" cy="346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1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AA34D-5B17-ED7E-4D44-AB3AEF517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78FF1E0-A84F-9E69-9F1A-FDC0B1E58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F1A12D0-1296-92F3-C874-ACC5D4DDD2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27</a:t>
            </a:fld>
            <a:endParaRPr lang="nl-BE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CD573FF6-C7CA-2959-12F0-123DF4F69C95}"/>
              </a:ext>
            </a:extLst>
          </p:cNvPr>
          <p:cNvGrpSpPr/>
          <p:nvPr/>
        </p:nvGrpSpPr>
        <p:grpSpPr>
          <a:xfrm>
            <a:off x="4390077" y="1682906"/>
            <a:ext cx="3077526" cy="2521806"/>
            <a:chOff x="2352239" y="1725533"/>
            <a:chExt cx="2560320" cy="2192934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374B78BC-0C69-221C-A770-013CE7B4B924}"/>
                </a:ext>
              </a:extLst>
            </p:cNvPr>
            <p:cNvGrpSpPr/>
            <p:nvPr/>
          </p:nvGrpSpPr>
          <p:grpSpPr>
            <a:xfrm>
              <a:off x="2352239" y="3521594"/>
              <a:ext cx="2560320" cy="396873"/>
              <a:chOff x="2072640" y="1900347"/>
              <a:chExt cx="2560320" cy="396873"/>
            </a:xfrm>
          </p:grpSpPr>
          <p:sp>
            <p:nvSpPr>
              <p:cNvPr id="8" name="Rechthoek: afgeronde hoeken 7">
                <a:extLst>
                  <a:ext uri="{FF2B5EF4-FFF2-40B4-BE49-F238E27FC236}">
                    <a16:creationId xmlns:a16="http://schemas.microsoft.com/office/drawing/2014/main" id="{3A4F9702-F8D5-222E-F268-28D9CB8E6204}"/>
                  </a:ext>
                </a:extLst>
              </p:cNvPr>
              <p:cNvSpPr/>
              <p:nvPr/>
            </p:nvSpPr>
            <p:spPr>
              <a:xfrm>
                <a:off x="2072640" y="1900347"/>
                <a:ext cx="2537160" cy="396873"/>
              </a:xfrm>
              <a:prstGeom prst="roundRect">
                <a:avLst>
                  <a:gd name="adj" fmla="val 5652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i="1" dirty="0">
                    <a:solidFill>
                      <a:schemeClr val="tx1"/>
                    </a:solidFill>
                  </a:rPr>
                  <a:t>Hof van Liere</a:t>
                </a:r>
              </a:p>
            </p:txBody>
          </p:sp>
          <p:cxnSp>
            <p:nvCxnSpPr>
              <p:cNvPr id="9" name="Rechte verbindingslijn 8">
                <a:extLst>
                  <a:ext uri="{FF2B5EF4-FFF2-40B4-BE49-F238E27FC236}">
                    <a16:creationId xmlns:a16="http://schemas.microsoft.com/office/drawing/2014/main" id="{7E30C18E-F371-E1F3-DAAF-E08F5D2841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1901952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Rechte verbindingslijn 9">
                <a:extLst>
                  <a:ext uri="{FF2B5EF4-FFF2-40B4-BE49-F238E27FC236}">
                    <a16:creationId xmlns:a16="http://schemas.microsoft.com/office/drawing/2014/main" id="{FB9F1582-F51D-67E2-E5C4-A08ABCE99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2297220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Afbeelding 6" descr="Afbeelding met buitenshuis, gebouw, hemel, raam&#10;&#10;Door AI gegenereerde inhoud is mogelijk onjuist.">
              <a:extLst>
                <a:ext uri="{FF2B5EF4-FFF2-40B4-BE49-F238E27FC236}">
                  <a16:creationId xmlns:a16="http://schemas.microsoft.com/office/drawing/2014/main" id="{DC06761A-9B6E-9CCC-B1A1-A86532D0A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5401" y="1725533"/>
              <a:ext cx="2480688" cy="1656000"/>
            </a:xfrm>
            <a:prstGeom prst="rect">
              <a:avLst/>
            </a:prstGeom>
            <a:ln w="38100">
              <a:noFill/>
            </a:ln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312C784E-4259-DDBD-0BBF-22ED48F5C99F}"/>
              </a:ext>
            </a:extLst>
          </p:cNvPr>
          <p:cNvGrpSpPr/>
          <p:nvPr/>
        </p:nvGrpSpPr>
        <p:grpSpPr>
          <a:xfrm>
            <a:off x="8806011" y="1672035"/>
            <a:ext cx="1388845" cy="2521803"/>
            <a:chOff x="6213165" y="1725533"/>
            <a:chExt cx="1144986" cy="2197921"/>
          </a:xfrm>
        </p:grpSpPr>
        <p:sp>
          <p:nvSpPr>
            <p:cNvPr id="14" name="Rechthoek: afgeronde hoeken 13">
              <a:extLst>
                <a:ext uri="{FF2B5EF4-FFF2-40B4-BE49-F238E27FC236}">
                  <a16:creationId xmlns:a16="http://schemas.microsoft.com/office/drawing/2014/main" id="{37D80D6A-B7CE-0133-F2E1-1F478F0ED13C}"/>
                </a:ext>
              </a:extLst>
            </p:cNvPr>
            <p:cNvSpPr/>
            <p:nvPr/>
          </p:nvSpPr>
          <p:spPr>
            <a:xfrm>
              <a:off x="6213165" y="3526581"/>
              <a:ext cx="1144986" cy="396873"/>
            </a:xfrm>
            <a:prstGeom prst="roundRect">
              <a:avLst>
                <a:gd name="adj" fmla="val 5652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1" dirty="0">
                  <a:solidFill>
                    <a:schemeClr val="tx1"/>
                  </a:solidFill>
                </a:rPr>
                <a:t>Elfde Gebod</a:t>
              </a:r>
            </a:p>
          </p:txBody>
        </p:sp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2425FB24-DC13-10C7-778B-770AA40EE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9" t="16000" r="2978" b="25863"/>
            <a:stretch/>
          </p:blipFill>
          <p:spPr>
            <a:xfrm>
              <a:off x="6213165" y="1725533"/>
              <a:ext cx="1144986" cy="1656000"/>
            </a:xfrm>
            <a:prstGeom prst="rect">
              <a:avLst/>
            </a:prstGeom>
            <a:ln w="38100">
              <a:noFill/>
            </a:ln>
          </p:spPr>
        </p:pic>
      </p:grpSp>
      <p:sp>
        <p:nvSpPr>
          <p:cNvPr id="40" name="Tekstvak 39">
            <a:extLst>
              <a:ext uri="{FF2B5EF4-FFF2-40B4-BE49-F238E27FC236}">
                <a16:creationId xmlns:a16="http://schemas.microsoft.com/office/drawing/2014/main" id="{B42F5F50-0A50-E4BF-88D9-82534FDE2FCB}"/>
              </a:ext>
            </a:extLst>
          </p:cNvPr>
          <p:cNvSpPr txBox="1"/>
          <p:nvPr/>
        </p:nvSpPr>
        <p:spPr>
          <a:xfrm>
            <a:off x="4019961" y="4313569"/>
            <a:ext cx="7018154" cy="396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endParaRPr lang="nl-BE" sz="2000" b="1" dirty="0" err="1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2C3F867-4EC3-31B1-15A1-39B3517423A5}"/>
              </a:ext>
            </a:extLst>
          </p:cNvPr>
          <p:cNvSpPr txBox="1"/>
          <p:nvPr/>
        </p:nvSpPr>
        <p:spPr>
          <a:xfrm>
            <a:off x="4043123" y="4876971"/>
            <a:ext cx="7018154" cy="396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endParaRPr lang="nl-BE" sz="2000" b="1" dirty="0" err="1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1F5AFA68-533F-6E18-A98D-96A031D21AD0}"/>
              </a:ext>
            </a:extLst>
          </p:cNvPr>
          <p:cNvSpPr txBox="1"/>
          <p:nvPr/>
        </p:nvSpPr>
        <p:spPr>
          <a:xfrm>
            <a:off x="4043123" y="5442868"/>
            <a:ext cx="7018154" cy="396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endParaRPr lang="nl-BE" sz="2000" b="1" dirty="0" err="1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028B55C6-6F44-F149-FE80-7D6C8DC41FE7}"/>
              </a:ext>
            </a:extLst>
          </p:cNvPr>
          <p:cNvCxnSpPr/>
          <p:nvPr/>
        </p:nvCxnSpPr>
        <p:spPr>
          <a:xfrm>
            <a:off x="4417918" y="3738482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1F9E94C9-7A53-243C-F8E7-5998FDA6EC9B}"/>
              </a:ext>
            </a:extLst>
          </p:cNvPr>
          <p:cNvCxnSpPr/>
          <p:nvPr/>
        </p:nvCxnSpPr>
        <p:spPr>
          <a:xfrm>
            <a:off x="4417918" y="4118338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BD77BB81-157D-9D54-C848-8C6A16EF392F}"/>
              </a:ext>
            </a:extLst>
          </p:cNvPr>
          <p:cNvCxnSpPr>
            <a:cxnSpLocks/>
          </p:cNvCxnSpPr>
          <p:nvPr/>
        </p:nvCxnSpPr>
        <p:spPr>
          <a:xfrm>
            <a:off x="8806013" y="3748320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1DD76C8E-59DB-06A6-807F-AFF3D0A83D6A}"/>
              </a:ext>
            </a:extLst>
          </p:cNvPr>
          <p:cNvCxnSpPr>
            <a:cxnSpLocks/>
          </p:cNvCxnSpPr>
          <p:nvPr/>
        </p:nvCxnSpPr>
        <p:spPr>
          <a:xfrm>
            <a:off x="8806013" y="4144542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kstvak 48">
            <a:extLst>
              <a:ext uri="{FF2B5EF4-FFF2-40B4-BE49-F238E27FC236}">
                <a16:creationId xmlns:a16="http://schemas.microsoft.com/office/drawing/2014/main" id="{D167DF1B-3A38-4794-FFA8-09FD3C7583F5}"/>
              </a:ext>
            </a:extLst>
          </p:cNvPr>
          <p:cNvSpPr txBox="1"/>
          <p:nvPr/>
        </p:nvSpPr>
        <p:spPr>
          <a:xfrm>
            <a:off x="830445" y="4324443"/>
            <a:ext cx="2870698" cy="39687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Max. opp. T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0997765E-1B12-F16F-F44A-5774AFA17A63}"/>
              </a:ext>
            </a:extLst>
          </p:cNvPr>
          <p:cNvSpPr txBox="1"/>
          <p:nvPr/>
        </p:nvSpPr>
        <p:spPr>
          <a:xfrm>
            <a:off x="830445" y="4883655"/>
            <a:ext cx="2870698" cy="39687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Max. lucht T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F056FF36-8EC5-4CBB-4953-B068374ED9EA}"/>
              </a:ext>
            </a:extLst>
          </p:cNvPr>
          <p:cNvSpPr txBox="1"/>
          <p:nvPr/>
        </p:nvSpPr>
        <p:spPr>
          <a:xfrm>
            <a:off x="830445" y="5442867"/>
            <a:ext cx="2870698" cy="39687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Min. RV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EF3C4286-CF63-9B96-593B-06569BFEDEDC}"/>
              </a:ext>
            </a:extLst>
          </p:cNvPr>
          <p:cNvSpPr txBox="1"/>
          <p:nvPr/>
        </p:nvSpPr>
        <p:spPr>
          <a:xfrm>
            <a:off x="4417918" y="4301747"/>
            <a:ext cx="2981808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-15,2°C tot 2,5°C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EC72D947-C4E5-6660-49A7-F5B7A637BFC8}"/>
              </a:ext>
            </a:extLst>
          </p:cNvPr>
          <p:cNvSpPr txBox="1"/>
          <p:nvPr/>
        </p:nvSpPr>
        <p:spPr>
          <a:xfrm>
            <a:off x="4417918" y="4879624"/>
            <a:ext cx="2981808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-4,0°C tot 4,8°C</a:t>
            </a: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7BF19621-09E5-8EE6-DB10-03EFFC195787}"/>
              </a:ext>
            </a:extLst>
          </p:cNvPr>
          <p:cNvSpPr txBox="1"/>
          <p:nvPr/>
        </p:nvSpPr>
        <p:spPr>
          <a:xfrm>
            <a:off x="4417918" y="5420558"/>
            <a:ext cx="2981808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-4,16 RV% tot 6,37 RV% 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4A05DAC8-70A1-C2F4-BE9D-80654C7D41E8}"/>
              </a:ext>
            </a:extLst>
          </p:cNvPr>
          <p:cNvSpPr txBox="1"/>
          <p:nvPr/>
        </p:nvSpPr>
        <p:spPr>
          <a:xfrm>
            <a:off x="8621487" y="4313377"/>
            <a:ext cx="1970314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-10,7°C tot 4,0°C 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BEC56062-42A3-1B86-9AFD-855A6A5C1526}"/>
              </a:ext>
            </a:extLst>
          </p:cNvPr>
          <p:cNvSpPr txBox="1"/>
          <p:nvPr/>
        </p:nvSpPr>
        <p:spPr>
          <a:xfrm>
            <a:off x="8621487" y="4881535"/>
            <a:ext cx="1970314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-2,8°C tot 2,9°C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5FAAB2C2-0243-A23A-AE63-DE49015233DB}"/>
              </a:ext>
            </a:extLst>
          </p:cNvPr>
          <p:cNvSpPr txBox="1"/>
          <p:nvPr/>
        </p:nvSpPr>
        <p:spPr>
          <a:xfrm>
            <a:off x="8436429" y="5451374"/>
            <a:ext cx="2471057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-5,8 RV% tot 12,35 RV%</a:t>
            </a:r>
          </a:p>
        </p:txBody>
      </p:sp>
      <p:pic>
        <p:nvPicPr>
          <p:cNvPr id="61" name="Graphic 60" descr="Dim (kleinere zon) silhouet">
            <a:extLst>
              <a:ext uri="{FF2B5EF4-FFF2-40B4-BE49-F238E27FC236}">
                <a16:creationId xmlns:a16="http://schemas.microsoft.com/office/drawing/2014/main" id="{F037F99E-6E11-E74B-04DE-E24F45CE82B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4935" y="1260252"/>
            <a:ext cx="2311808" cy="231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14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B9504-BADF-2FAF-AEDC-D03D68367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3229B8C-732C-6BD4-4E85-DBC6A30D4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33E68CEB-2529-B953-6CBF-615C70B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28</a:t>
            </a:fld>
            <a:endParaRPr lang="nl-BE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1CB130A3-1ABF-2D35-3D03-53FF7B7CAE59}"/>
              </a:ext>
            </a:extLst>
          </p:cNvPr>
          <p:cNvGrpSpPr/>
          <p:nvPr/>
        </p:nvGrpSpPr>
        <p:grpSpPr>
          <a:xfrm>
            <a:off x="4390077" y="1682906"/>
            <a:ext cx="3077526" cy="2521806"/>
            <a:chOff x="2352239" y="1725533"/>
            <a:chExt cx="2560320" cy="2192934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CABA3241-34FB-AF4D-231C-29F262C78561}"/>
                </a:ext>
              </a:extLst>
            </p:cNvPr>
            <p:cNvGrpSpPr/>
            <p:nvPr/>
          </p:nvGrpSpPr>
          <p:grpSpPr>
            <a:xfrm>
              <a:off x="2352239" y="3521594"/>
              <a:ext cx="2560320" cy="396873"/>
              <a:chOff x="2072640" y="1900347"/>
              <a:chExt cx="2560320" cy="396873"/>
            </a:xfrm>
          </p:grpSpPr>
          <p:sp>
            <p:nvSpPr>
              <p:cNvPr id="8" name="Rechthoek: afgeronde hoeken 7">
                <a:extLst>
                  <a:ext uri="{FF2B5EF4-FFF2-40B4-BE49-F238E27FC236}">
                    <a16:creationId xmlns:a16="http://schemas.microsoft.com/office/drawing/2014/main" id="{1C3AA856-902A-1205-2C3E-9423EEE596BE}"/>
                  </a:ext>
                </a:extLst>
              </p:cNvPr>
              <p:cNvSpPr/>
              <p:nvPr/>
            </p:nvSpPr>
            <p:spPr>
              <a:xfrm>
                <a:off x="2072640" y="1900347"/>
                <a:ext cx="2537160" cy="396873"/>
              </a:xfrm>
              <a:prstGeom prst="roundRect">
                <a:avLst>
                  <a:gd name="adj" fmla="val 5652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i="1" dirty="0">
                    <a:solidFill>
                      <a:schemeClr val="tx1"/>
                    </a:solidFill>
                  </a:rPr>
                  <a:t>Hof van Liere</a:t>
                </a:r>
              </a:p>
            </p:txBody>
          </p:sp>
          <p:cxnSp>
            <p:nvCxnSpPr>
              <p:cNvPr id="9" name="Rechte verbindingslijn 8">
                <a:extLst>
                  <a:ext uri="{FF2B5EF4-FFF2-40B4-BE49-F238E27FC236}">
                    <a16:creationId xmlns:a16="http://schemas.microsoft.com/office/drawing/2014/main" id="{8F111FF5-F833-1DB3-66E3-B2E079BED1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1901952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Rechte verbindingslijn 9">
                <a:extLst>
                  <a:ext uri="{FF2B5EF4-FFF2-40B4-BE49-F238E27FC236}">
                    <a16:creationId xmlns:a16="http://schemas.microsoft.com/office/drawing/2014/main" id="{E752D333-AC59-8843-FEB3-B4B1E2458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2297220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Afbeelding 6" descr="Afbeelding met buitenshuis, gebouw, hemel, raam&#10;&#10;Door AI gegenereerde inhoud is mogelijk onjuist.">
              <a:extLst>
                <a:ext uri="{FF2B5EF4-FFF2-40B4-BE49-F238E27FC236}">
                  <a16:creationId xmlns:a16="http://schemas.microsoft.com/office/drawing/2014/main" id="{CA54D542-99D5-CB15-1A86-ECB416D13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5401" y="1725533"/>
              <a:ext cx="2480688" cy="1656000"/>
            </a:xfrm>
            <a:prstGeom prst="rect">
              <a:avLst/>
            </a:prstGeom>
            <a:ln w="38100">
              <a:noFill/>
            </a:ln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4644B02-BD1E-DA7F-D429-BB11F769921B}"/>
              </a:ext>
            </a:extLst>
          </p:cNvPr>
          <p:cNvGrpSpPr/>
          <p:nvPr/>
        </p:nvGrpSpPr>
        <p:grpSpPr>
          <a:xfrm>
            <a:off x="8806011" y="1672035"/>
            <a:ext cx="1388845" cy="2521803"/>
            <a:chOff x="6213165" y="1725533"/>
            <a:chExt cx="1144986" cy="2197921"/>
          </a:xfrm>
        </p:grpSpPr>
        <p:sp>
          <p:nvSpPr>
            <p:cNvPr id="14" name="Rechthoek: afgeronde hoeken 13">
              <a:extLst>
                <a:ext uri="{FF2B5EF4-FFF2-40B4-BE49-F238E27FC236}">
                  <a16:creationId xmlns:a16="http://schemas.microsoft.com/office/drawing/2014/main" id="{10782D19-BDE9-3562-B275-3464B371D08D}"/>
                </a:ext>
              </a:extLst>
            </p:cNvPr>
            <p:cNvSpPr/>
            <p:nvPr/>
          </p:nvSpPr>
          <p:spPr>
            <a:xfrm>
              <a:off x="6213165" y="3526581"/>
              <a:ext cx="1144986" cy="396873"/>
            </a:xfrm>
            <a:prstGeom prst="roundRect">
              <a:avLst>
                <a:gd name="adj" fmla="val 5652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1" dirty="0">
                  <a:solidFill>
                    <a:schemeClr val="tx1"/>
                  </a:solidFill>
                </a:rPr>
                <a:t>Elfde Gebod</a:t>
              </a:r>
            </a:p>
          </p:txBody>
        </p:sp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86875238-115A-B0CC-2359-AA08DE1AD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9" t="16000" r="2978" b="25863"/>
            <a:stretch/>
          </p:blipFill>
          <p:spPr>
            <a:xfrm>
              <a:off x="6213165" y="1725533"/>
              <a:ext cx="1144986" cy="1656000"/>
            </a:xfrm>
            <a:prstGeom prst="rect">
              <a:avLst/>
            </a:prstGeom>
            <a:ln w="38100">
              <a:noFill/>
            </a:ln>
          </p:spPr>
        </p:pic>
      </p:grpSp>
      <p:sp>
        <p:nvSpPr>
          <p:cNvPr id="40" name="Tekstvak 39">
            <a:extLst>
              <a:ext uri="{FF2B5EF4-FFF2-40B4-BE49-F238E27FC236}">
                <a16:creationId xmlns:a16="http://schemas.microsoft.com/office/drawing/2014/main" id="{0B37E54E-E53D-89B7-33B5-F4EB4C22872D}"/>
              </a:ext>
            </a:extLst>
          </p:cNvPr>
          <p:cNvSpPr txBox="1"/>
          <p:nvPr/>
        </p:nvSpPr>
        <p:spPr>
          <a:xfrm>
            <a:off x="4019961" y="4313569"/>
            <a:ext cx="7018154" cy="396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endParaRPr lang="nl-BE" sz="2800" b="1" dirty="0" err="1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F5218FCE-1527-A4DC-1F2B-3149AB92CA0F}"/>
              </a:ext>
            </a:extLst>
          </p:cNvPr>
          <p:cNvCxnSpPr/>
          <p:nvPr/>
        </p:nvCxnSpPr>
        <p:spPr>
          <a:xfrm>
            <a:off x="4417918" y="3738482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5C22CFD4-94F6-346E-3C94-9ED7DFD483E6}"/>
              </a:ext>
            </a:extLst>
          </p:cNvPr>
          <p:cNvCxnSpPr/>
          <p:nvPr/>
        </p:nvCxnSpPr>
        <p:spPr>
          <a:xfrm>
            <a:off x="4417918" y="4118338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4F3C179C-A712-AA26-C6D3-B931ECE8EE3C}"/>
              </a:ext>
            </a:extLst>
          </p:cNvPr>
          <p:cNvCxnSpPr>
            <a:cxnSpLocks/>
          </p:cNvCxnSpPr>
          <p:nvPr/>
        </p:nvCxnSpPr>
        <p:spPr>
          <a:xfrm>
            <a:off x="8806013" y="3748320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806307FC-E654-3500-A693-FC3AAAA2E61A}"/>
              </a:ext>
            </a:extLst>
          </p:cNvPr>
          <p:cNvCxnSpPr>
            <a:cxnSpLocks/>
          </p:cNvCxnSpPr>
          <p:nvPr/>
        </p:nvCxnSpPr>
        <p:spPr>
          <a:xfrm>
            <a:off x="8806013" y="4144542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kstvak 48">
            <a:extLst>
              <a:ext uri="{FF2B5EF4-FFF2-40B4-BE49-F238E27FC236}">
                <a16:creationId xmlns:a16="http://schemas.microsoft.com/office/drawing/2014/main" id="{C7E2C0BD-1B89-AA93-F963-3D5C5B00DE8B}"/>
              </a:ext>
            </a:extLst>
          </p:cNvPr>
          <p:cNvSpPr txBox="1"/>
          <p:nvPr/>
        </p:nvSpPr>
        <p:spPr>
          <a:xfrm>
            <a:off x="830445" y="4324443"/>
            <a:ext cx="2870698" cy="39687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Min. Opp. T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93536442-F506-EFE2-AADE-E7FDB908282B}"/>
              </a:ext>
            </a:extLst>
          </p:cNvPr>
          <p:cNvSpPr txBox="1"/>
          <p:nvPr/>
        </p:nvSpPr>
        <p:spPr>
          <a:xfrm>
            <a:off x="4417918" y="4301747"/>
            <a:ext cx="2981808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-0,8°C tot +1,3°C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AF6E9D97-6E30-7D35-C5C2-2FC346ED0ED9}"/>
              </a:ext>
            </a:extLst>
          </p:cNvPr>
          <p:cNvSpPr txBox="1"/>
          <p:nvPr/>
        </p:nvSpPr>
        <p:spPr>
          <a:xfrm>
            <a:off x="8610600" y="4313377"/>
            <a:ext cx="1785257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+1,5°C tot 3,7°C</a:t>
            </a:r>
          </a:p>
        </p:txBody>
      </p:sp>
      <p:pic>
        <p:nvPicPr>
          <p:cNvPr id="12" name="Graphic 11" descr="Maan en sterren silhouet">
            <a:extLst>
              <a:ext uri="{FF2B5EF4-FFF2-40B4-BE49-F238E27FC236}">
                <a16:creationId xmlns:a16="http://schemas.microsoft.com/office/drawing/2014/main" id="{1F55BEDE-A3BC-C245-068D-7EEC92A605A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713" y="1661093"/>
            <a:ext cx="1430449" cy="143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47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D3213-B237-0D53-A606-300A616DF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1CDAE6C-2696-1C34-E6DF-EA402D3E6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het microklimaat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3F02E3C8-069F-7B5E-234E-B986D3F693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29</a:t>
            </a:fld>
            <a:endParaRPr lang="nl-BE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348AC6C7-2F6F-15B1-6E18-2D6565F42FAF}"/>
              </a:ext>
            </a:extLst>
          </p:cNvPr>
          <p:cNvGrpSpPr/>
          <p:nvPr/>
        </p:nvGrpSpPr>
        <p:grpSpPr>
          <a:xfrm>
            <a:off x="4390077" y="1682906"/>
            <a:ext cx="3077526" cy="2521806"/>
            <a:chOff x="2352239" y="1725533"/>
            <a:chExt cx="2560320" cy="2192934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47773787-B4B0-0B48-EA31-9D38CC070E34}"/>
                </a:ext>
              </a:extLst>
            </p:cNvPr>
            <p:cNvGrpSpPr/>
            <p:nvPr/>
          </p:nvGrpSpPr>
          <p:grpSpPr>
            <a:xfrm>
              <a:off x="2352239" y="3521594"/>
              <a:ext cx="2560320" cy="396873"/>
              <a:chOff x="2072640" y="1900347"/>
              <a:chExt cx="2560320" cy="396873"/>
            </a:xfrm>
          </p:grpSpPr>
          <p:sp>
            <p:nvSpPr>
              <p:cNvPr id="8" name="Rechthoek: afgeronde hoeken 7">
                <a:extLst>
                  <a:ext uri="{FF2B5EF4-FFF2-40B4-BE49-F238E27FC236}">
                    <a16:creationId xmlns:a16="http://schemas.microsoft.com/office/drawing/2014/main" id="{35CEF081-CAF4-BFE0-91E8-4D46E6BC2894}"/>
                  </a:ext>
                </a:extLst>
              </p:cNvPr>
              <p:cNvSpPr/>
              <p:nvPr/>
            </p:nvSpPr>
            <p:spPr>
              <a:xfrm>
                <a:off x="2072640" y="1900347"/>
                <a:ext cx="2537160" cy="396873"/>
              </a:xfrm>
              <a:prstGeom prst="roundRect">
                <a:avLst>
                  <a:gd name="adj" fmla="val 5652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i="1" dirty="0">
                    <a:solidFill>
                      <a:schemeClr val="tx1"/>
                    </a:solidFill>
                  </a:rPr>
                  <a:t>Hof van Liere</a:t>
                </a:r>
              </a:p>
            </p:txBody>
          </p:sp>
          <p:cxnSp>
            <p:nvCxnSpPr>
              <p:cNvPr id="9" name="Rechte verbindingslijn 8">
                <a:extLst>
                  <a:ext uri="{FF2B5EF4-FFF2-40B4-BE49-F238E27FC236}">
                    <a16:creationId xmlns:a16="http://schemas.microsoft.com/office/drawing/2014/main" id="{DFF43278-F9DB-EA44-FDE4-AF2182F36C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1901952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Rechte verbindingslijn 9">
                <a:extLst>
                  <a:ext uri="{FF2B5EF4-FFF2-40B4-BE49-F238E27FC236}">
                    <a16:creationId xmlns:a16="http://schemas.microsoft.com/office/drawing/2014/main" id="{FDC719C1-4B61-4238-00E2-2D3197AEE3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72640" y="2297220"/>
                <a:ext cx="2560320" cy="0"/>
              </a:xfrm>
              <a:prstGeom prst="line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Afbeelding 6" descr="Afbeelding met buitenshuis, gebouw, hemel, raam&#10;&#10;Door AI gegenereerde inhoud is mogelijk onjuist.">
              <a:extLst>
                <a:ext uri="{FF2B5EF4-FFF2-40B4-BE49-F238E27FC236}">
                  <a16:creationId xmlns:a16="http://schemas.microsoft.com/office/drawing/2014/main" id="{CA185C2D-5A9E-A7DD-0ABC-5F6E89DD7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5401" y="1725533"/>
              <a:ext cx="2480688" cy="1656000"/>
            </a:xfrm>
            <a:prstGeom prst="rect">
              <a:avLst/>
            </a:prstGeom>
            <a:ln w="38100">
              <a:noFill/>
            </a:ln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3131871A-76B4-AC2A-6A65-61AB18DE6AF6}"/>
              </a:ext>
            </a:extLst>
          </p:cNvPr>
          <p:cNvGrpSpPr/>
          <p:nvPr/>
        </p:nvGrpSpPr>
        <p:grpSpPr>
          <a:xfrm>
            <a:off x="8806011" y="1672035"/>
            <a:ext cx="1388845" cy="2521803"/>
            <a:chOff x="6213165" y="1725533"/>
            <a:chExt cx="1144986" cy="2197921"/>
          </a:xfrm>
        </p:grpSpPr>
        <p:sp>
          <p:nvSpPr>
            <p:cNvPr id="14" name="Rechthoek: afgeronde hoeken 13">
              <a:extLst>
                <a:ext uri="{FF2B5EF4-FFF2-40B4-BE49-F238E27FC236}">
                  <a16:creationId xmlns:a16="http://schemas.microsoft.com/office/drawing/2014/main" id="{217581E6-0568-9917-C1FD-9B808EBB84F1}"/>
                </a:ext>
              </a:extLst>
            </p:cNvPr>
            <p:cNvSpPr/>
            <p:nvPr/>
          </p:nvSpPr>
          <p:spPr>
            <a:xfrm>
              <a:off x="6213165" y="3526581"/>
              <a:ext cx="1144986" cy="396873"/>
            </a:xfrm>
            <a:prstGeom prst="roundRect">
              <a:avLst>
                <a:gd name="adj" fmla="val 5652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1" dirty="0">
                  <a:solidFill>
                    <a:schemeClr val="tx1"/>
                  </a:solidFill>
                </a:rPr>
                <a:t>Elfde Gebod</a:t>
              </a:r>
            </a:p>
          </p:txBody>
        </p:sp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915523EC-C47D-8D49-6CEF-715A68721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9" t="16000" r="2978" b="25863"/>
            <a:stretch/>
          </p:blipFill>
          <p:spPr>
            <a:xfrm>
              <a:off x="6213165" y="1725533"/>
              <a:ext cx="1144986" cy="1656000"/>
            </a:xfrm>
            <a:prstGeom prst="rect">
              <a:avLst/>
            </a:prstGeom>
            <a:ln w="38100">
              <a:noFill/>
            </a:ln>
          </p:spPr>
        </p:pic>
      </p:grpSp>
      <p:sp>
        <p:nvSpPr>
          <p:cNvPr id="40" name="Tekstvak 39">
            <a:extLst>
              <a:ext uri="{FF2B5EF4-FFF2-40B4-BE49-F238E27FC236}">
                <a16:creationId xmlns:a16="http://schemas.microsoft.com/office/drawing/2014/main" id="{266D6AA9-9A6C-5966-8655-91A130C9B0C9}"/>
              </a:ext>
            </a:extLst>
          </p:cNvPr>
          <p:cNvSpPr txBox="1"/>
          <p:nvPr/>
        </p:nvSpPr>
        <p:spPr>
          <a:xfrm>
            <a:off x="4019961" y="4313569"/>
            <a:ext cx="7018154" cy="396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endParaRPr lang="nl-BE" sz="2800" b="1" dirty="0" err="1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A597BE30-D644-06BD-75D5-1165440BEF4E}"/>
              </a:ext>
            </a:extLst>
          </p:cNvPr>
          <p:cNvCxnSpPr/>
          <p:nvPr/>
        </p:nvCxnSpPr>
        <p:spPr>
          <a:xfrm>
            <a:off x="4417918" y="3738482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BF7EE34C-3F4A-91C7-AB57-F2D758B823BE}"/>
              </a:ext>
            </a:extLst>
          </p:cNvPr>
          <p:cNvCxnSpPr/>
          <p:nvPr/>
        </p:nvCxnSpPr>
        <p:spPr>
          <a:xfrm>
            <a:off x="4417918" y="4118338"/>
            <a:ext cx="2981808" cy="11684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3179D558-54A8-C87D-7D3D-651D2E7CC3E8}"/>
              </a:ext>
            </a:extLst>
          </p:cNvPr>
          <p:cNvCxnSpPr>
            <a:cxnSpLocks/>
          </p:cNvCxnSpPr>
          <p:nvPr/>
        </p:nvCxnSpPr>
        <p:spPr>
          <a:xfrm>
            <a:off x="8806013" y="3748320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BB6B5B1B-280B-EDF2-49DE-C584B4EACE0B}"/>
              </a:ext>
            </a:extLst>
          </p:cNvPr>
          <p:cNvCxnSpPr>
            <a:cxnSpLocks/>
          </p:cNvCxnSpPr>
          <p:nvPr/>
        </p:nvCxnSpPr>
        <p:spPr>
          <a:xfrm>
            <a:off x="8806013" y="4144542"/>
            <a:ext cx="1388845" cy="0"/>
          </a:xfrm>
          <a:prstGeom prst="line">
            <a:avLst/>
          </a:prstGeom>
          <a:ln w="12700"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kstvak 48">
            <a:extLst>
              <a:ext uri="{FF2B5EF4-FFF2-40B4-BE49-F238E27FC236}">
                <a16:creationId xmlns:a16="http://schemas.microsoft.com/office/drawing/2014/main" id="{5756B05E-A3B2-0E82-F061-E39B5FA5EF83}"/>
              </a:ext>
            </a:extLst>
          </p:cNvPr>
          <p:cNvSpPr txBox="1"/>
          <p:nvPr/>
        </p:nvSpPr>
        <p:spPr>
          <a:xfrm>
            <a:off x="830445" y="4324443"/>
            <a:ext cx="2870698" cy="39687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Regenvolume</a:t>
            </a:r>
            <a:endParaRPr lang="nl-BE" sz="2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D504AF60-3BAF-675B-5176-5C246A649CE5}"/>
              </a:ext>
            </a:extLst>
          </p:cNvPr>
          <p:cNvSpPr txBox="1"/>
          <p:nvPr/>
        </p:nvSpPr>
        <p:spPr>
          <a:xfrm>
            <a:off x="4417918" y="4301747"/>
            <a:ext cx="2981808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-30% tot -65%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7B8EFA78-1D24-E500-32CA-C6D9930FB4A8}"/>
              </a:ext>
            </a:extLst>
          </p:cNvPr>
          <p:cNvSpPr txBox="1"/>
          <p:nvPr/>
        </p:nvSpPr>
        <p:spPr>
          <a:xfrm>
            <a:off x="8806011" y="4313377"/>
            <a:ext cx="1388845" cy="379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N/A</a:t>
            </a:r>
          </a:p>
        </p:txBody>
      </p:sp>
      <p:pic>
        <p:nvPicPr>
          <p:cNvPr id="62" name="Graphic 61" descr="Regen silhouet">
            <a:extLst>
              <a:ext uri="{FF2B5EF4-FFF2-40B4-BE49-F238E27FC236}">
                <a16:creationId xmlns:a16="http://schemas.microsoft.com/office/drawing/2014/main" id="{19B9AA7F-96AA-8CE2-A9C0-8DBABBBAF7A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3514" y="1672035"/>
            <a:ext cx="1655861" cy="165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7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CC8C9AE-B541-ABEF-4422-DC0F8FC3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6ECB9BF4-1801-0922-534B-E75004DB50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EDCF275C-5ACB-0972-8F07-6AFC4BB2D3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592F8C5-DAC6-1C13-81B9-A8C828A9C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096" y="0"/>
            <a:ext cx="68418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576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50F9F-2728-F98C-51B3-B8CB0A687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93C032B-7C7F-7245-DF42-757CB1A76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Toepassing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9AB9212D-4DF8-ADD8-CEC1-3FD0F72CAA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30</a:t>
            </a:fld>
            <a:endParaRPr lang="nl-B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5CBDC61-9CDF-AD29-31C1-AAD0D3858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994" y="1486707"/>
            <a:ext cx="6334107" cy="475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jdelijke aanduiding voor tekst 1">
            <a:extLst>
              <a:ext uri="{FF2B5EF4-FFF2-40B4-BE49-F238E27FC236}">
                <a16:creationId xmlns:a16="http://schemas.microsoft.com/office/drawing/2014/main" id="{7596F68A-074B-B378-93FE-10D444B418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8" y="1516380"/>
            <a:ext cx="10944225" cy="4720907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Mitigatie van</a:t>
            </a:r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17" name="Graphic 16" descr="Kristallen met effen opvulling">
            <a:extLst>
              <a:ext uri="{FF2B5EF4-FFF2-40B4-BE49-F238E27FC236}">
                <a16:creationId xmlns:a16="http://schemas.microsoft.com/office/drawing/2014/main" id="{3C6C7B0F-5100-7808-0306-CE1A96DB4A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4596" y="2197885"/>
            <a:ext cx="818704" cy="764594"/>
          </a:xfrm>
          <a:prstGeom prst="rect">
            <a:avLst/>
          </a:prstGeom>
        </p:spPr>
      </p:pic>
      <p:pic>
        <p:nvPicPr>
          <p:cNvPr id="18" name="Graphic 17" descr="Sneeuwvlokje met effen opvulling">
            <a:extLst>
              <a:ext uri="{FF2B5EF4-FFF2-40B4-BE49-F238E27FC236}">
                <a16:creationId xmlns:a16="http://schemas.microsoft.com/office/drawing/2014/main" id="{28DD15E7-AEFF-B82F-77A9-EE9A288EE57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3899" y="3429000"/>
            <a:ext cx="980981" cy="980981"/>
          </a:xfrm>
          <a:prstGeom prst="rect">
            <a:avLst/>
          </a:prstGeom>
        </p:spPr>
      </p:pic>
      <p:pic>
        <p:nvPicPr>
          <p:cNvPr id="19" name="Graphic 18" descr="Lotusbloem met effen opvulling">
            <a:extLst>
              <a:ext uri="{FF2B5EF4-FFF2-40B4-BE49-F238E27FC236}">
                <a16:creationId xmlns:a16="http://schemas.microsoft.com/office/drawing/2014/main" id="{824E8306-C940-9E0D-FC96-E61FB000B06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5927" y="4717937"/>
            <a:ext cx="866836" cy="866836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B467F87-425E-5D73-7519-1F47970AC867}"/>
              </a:ext>
            </a:extLst>
          </p:cNvPr>
          <p:cNvSpPr txBox="1"/>
          <p:nvPr/>
        </p:nvSpPr>
        <p:spPr>
          <a:xfrm>
            <a:off x="2080009" y="2359577"/>
            <a:ext cx="2453973" cy="602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8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zoutkristallisatie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77CB51BF-C3CD-663B-134C-892F750D1999}"/>
              </a:ext>
            </a:extLst>
          </p:cNvPr>
          <p:cNvSpPr txBox="1"/>
          <p:nvPr/>
        </p:nvSpPr>
        <p:spPr>
          <a:xfrm>
            <a:off x="2080008" y="3695530"/>
            <a:ext cx="2453973" cy="602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8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vries-dooicycli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92184D7-E27A-9FFF-0544-73841D518F5F}"/>
              </a:ext>
            </a:extLst>
          </p:cNvPr>
          <p:cNvSpPr txBox="1"/>
          <p:nvPr/>
        </p:nvSpPr>
        <p:spPr>
          <a:xfrm>
            <a:off x="2080009" y="4849904"/>
            <a:ext cx="2721868" cy="602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28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Biologische groei</a:t>
            </a:r>
            <a:endParaRPr lang="nl-BE" sz="28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553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0F030-2265-727D-E14D-712BC4B02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A439B24-3B84-FAF3-C845-6760AEF51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Toepassing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094E8FCA-0F38-D4E1-87A7-92A6A614C4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31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A694B89-AC7A-8A61-548A-29DAB15C19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" name="Picture 3" descr="D:\WTCB\emerisda\2015_Wintercursus\ILLUSTRATIONS_REVISION NIT 210_140130\nitrates 2.jpg">
            <a:extLst>
              <a:ext uri="{FF2B5EF4-FFF2-40B4-BE49-F238E27FC236}">
                <a16:creationId xmlns:a16="http://schemas.microsoft.com/office/drawing/2014/main" id="{B0FA0DC2-05F1-E55F-8EDA-16C9D87EA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476" y="1516380"/>
            <a:ext cx="7122160" cy="534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BA0FEA40-57CC-FB31-0B54-1720CF89147C}"/>
              </a:ext>
            </a:extLst>
          </p:cNvPr>
          <p:cNvSpPr txBox="1"/>
          <p:nvPr/>
        </p:nvSpPr>
        <p:spPr>
          <a:xfrm>
            <a:off x="9897626" y="6279077"/>
            <a:ext cx="1818752" cy="2685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sz="14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Foto: </a:t>
            </a:r>
            <a:r>
              <a:rPr lang="nl-BE" sz="1400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Buildwise</a:t>
            </a:r>
            <a:endParaRPr lang="nl-BE" sz="14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151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7EB8A-EA25-CE19-8DF2-7880DAA7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2B460CD-7298-273E-D908-8F034B476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erfgoedwaarden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BB0A37A-0212-79C1-7A4C-A46C755CEA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32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8310085-F94F-A6BE-C922-E05B41739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441453B6-A895-FF77-2255-A0F5F7F84975}"/>
              </a:ext>
            </a:extLst>
          </p:cNvPr>
          <p:cNvSpPr/>
          <p:nvPr/>
        </p:nvSpPr>
        <p:spPr>
          <a:xfrm>
            <a:off x="1468134" y="1516380"/>
            <a:ext cx="4242855" cy="4755808"/>
          </a:xfrm>
          <a:custGeom>
            <a:avLst/>
            <a:gdLst/>
            <a:ahLst/>
            <a:cxnLst/>
            <a:rect l="l" t="t" r="r" b="b"/>
            <a:pathLst>
              <a:path w="7510205" h="10287000">
                <a:moveTo>
                  <a:pt x="0" y="0"/>
                </a:moveTo>
                <a:lnTo>
                  <a:pt x="7510205" y="0"/>
                </a:lnTo>
                <a:lnTo>
                  <a:pt x="751020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974" r="-393" b="-4290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2D52E92E-28BE-3884-05B0-E6C38BDA6597}"/>
              </a:ext>
            </a:extLst>
          </p:cNvPr>
          <p:cNvSpPr/>
          <p:nvPr/>
        </p:nvSpPr>
        <p:spPr>
          <a:xfrm>
            <a:off x="6555236" y="1516380"/>
            <a:ext cx="4168630" cy="4720943"/>
          </a:xfrm>
          <a:custGeom>
            <a:avLst/>
            <a:gdLst/>
            <a:ahLst/>
            <a:cxnLst/>
            <a:rect l="l" t="t" r="r" b="b"/>
            <a:pathLst>
              <a:path w="7483837" h="10186859">
                <a:moveTo>
                  <a:pt x="0" y="0"/>
                </a:moveTo>
                <a:lnTo>
                  <a:pt x="7483837" y="0"/>
                </a:lnTo>
                <a:lnTo>
                  <a:pt x="7483837" y="10186859"/>
                </a:lnTo>
                <a:lnTo>
                  <a:pt x="0" y="1018685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 l="-122" t="-30902" r="-229" b="-3292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BE4EF717-EF61-BDB2-8022-4F129D3C3C4A}"/>
              </a:ext>
            </a:extLst>
          </p:cNvPr>
          <p:cNvSpPr txBox="1"/>
          <p:nvPr/>
        </p:nvSpPr>
        <p:spPr>
          <a:xfrm>
            <a:off x="10104439" y="9491884"/>
            <a:ext cx="5125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Project (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Mechelen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4808EC15-9831-1073-3042-B7D91DB62E15}"/>
              </a:ext>
            </a:extLst>
          </p:cNvPr>
          <p:cNvSpPr txBox="1"/>
          <p:nvPr/>
        </p:nvSpPr>
        <p:spPr>
          <a:xfrm>
            <a:off x="3244057" y="9522450"/>
            <a:ext cx="5306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Plantin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Moretus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Museum (Antwerp)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79A8637-7424-C7DB-0C78-CFBA3D1EC574}"/>
              </a:ext>
            </a:extLst>
          </p:cNvPr>
          <p:cNvSpPr txBox="1"/>
          <p:nvPr/>
        </p:nvSpPr>
        <p:spPr>
          <a:xfrm>
            <a:off x="1821389" y="6352332"/>
            <a:ext cx="3873558" cy="4546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Plantin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Moretus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Museum (Antwerpen)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2F39F399-C73C-406E-AAEB-218F22289D97}"/>
              </a:ext>
            </a:extLst>
          </p:cNvPr>
          <p:cNvSpPr txBox="1"/>
          <p:nvPr/>
        </p:nvSpPr>
        <p:spPr>
          <a:xfrm>
            <a:off x="6614132" y="6352332"/>
            <a:ext cx="4109734" cy="4546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mARTA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(Mechelen)</a:t>
            </a:r>
          </a:p>
        </p:txBody>
      </p:sp>
    </p:spTree>
    <p:extLst>
      <p:ext uri="{BB962C8B-B14F-4D97-AF65-F5344CB8AC3E}">
        <p14:creationId xmlns:p14="http://schemas.microsoft.com/office/powerpoint/2010/main" val="790605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0250B-52A6-B0AF-A8B5-FC7B01D6A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3FF94BD-8EAC-4D77-8EF2-D54E9B4C5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erfgoedwaarden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DD7EBC96-CA9B-C442-6537-A9DFDE11FF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33</a:t>
            </a:fld>
            <a:endParaRPr lang="nl-BE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E1D68C9-8E03-6459-4040-F8FF94DBCA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1516380"/>
            <a:ext cx="5472113" cy="4720907"/>
          </a:xfrm>
        </p:spPr>
        <p:txBody>
          <a:bodyPr/>
          <a:lstStyle/>
          <a:p>
            <a:r>
              <a:rPr lang="nl-BE" dirty="0"/>
              <a:t>Deel van het historisch kader </a:t>
            </a:r>
            <a:br>
              <a:rPr lang="nl-BE" dirty="0"/>
            </a:br>
            <a:r>
              <a:rPr lang="nl-BE" dirty="0"/>
              <a:t>(erfgoedwaarden)</a:t>
            </a:r>
          </a:p>
          <a:p>
            <a:r>
              <a:rPr lang="nl-BE" dirty="0"/>
              <a:t>Duidelijk managementplan</a:t>
            </a:r>
            <a:br>
              <a:rPr lang="nl-BE" dirty="0"/>
            </a:br>
            <a:r>
              <a:rPr lang="nl-BE" dirty="0"/>
              <a:t>(ervaring)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EF9FE73C-FB85-B703-0DF3-120DD1365317}"/>
              </a:ext>
            </a:extLst>
          </p:cNvPr>
          <p:cNvSpPr/>
          <p:nvPr/>
        </p:nvSpPr>
        <p:spPr>
          <a:xfrm>
            <a:off x="1568426" y="1551280"/>
            <a:ext cx="4142563" cy="4720908"/>
          </a:xfrm>
          <a:custGeom>
            <a:avLst/>
            <a:gdLst/>
            <a:ahLst/>
            <a:cxnLst/>
            <a:rect l="l" t="t" r="r" b="b"/>
            <a:pathLst>
              <a:path w="7510205" h="10287000">
                <a:moveTo>
                  <a:pt x="0" y="0"/>
                </a:moveTo>
                <a:lnTo>
                  <a:pt x="7510205" y="0"/>
                </a:lnTo>
                <a:lnTo>
                  <a:pt x="751020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974" r="-393" b="-4290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38771CE-19F9-CD4A-341F-E88E3CD2BE03}"/>
              </a:ext>
            </a:extLst>
          </p:cNvPr>
          <p:cNvSpPr txBox="1"/>
          <p:nvPr/>
        </p:nvSpPr>
        <p:spPr>
          <a:xfrm>
            <a:off x="1821389" y="6352332"/>
            <a:ext cx="3873558" cy="4546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Plantin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Moretus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Museum (Antwerpen)</a:t>
            </a:r>
          </a:p>
        </p:txBody>
      </p:sp>
      <p:pic>
        <p:nvPicPr>
          <p:cNvPr id="11" name="Picture 20" descr="A couple of men standing in front of a building&#10;&#10;AI-generated content may be incorrect.">
            <a:extLst>
              <a:ext uri="{FF2B5EF4-FFF2-40B4-BE49-F238E27FC236}">
                <a16:creationId xmlns:a16="http://schemas.microsoft.com/office/drawing/2014/main" id="{4F1B7B06-90B0-0878-9871-7818D90D2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27"/>
          <a:stretch>
            <a:fillRect/>
          </a:stretch>
        </p:blipFill>
        <p:spPr>
          <a:xfrm>
            <a:off x="6481013" y="3562805"/>
            <a:ext cx="2389645" cy="270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4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F5011-B677-8688-4CCF-2B34A71DB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3D33DF6-53AD-DFD1-FFBC-154BA0C41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Impact op erfgoedwaarden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2B86B534-7F97-72BA-B8AB-74C000D4F8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34</a:t>
            </a:fld>
            <a:endParaRPr lang="nl-BE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87C290D-A8D2-82B8-84F7-74DBF32387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889" y="1516380"/>
            <a:ext cx="5472112" cy="4720907"/>
          </a:xfrm>
        </p:spPr>
        <p:txBody>
          <a:bodyPr/>
          <a:lstStyle/>
          <a:p>
            <a:r>
              <a:rPr lang="nl-BE" dirty="0"/>
              <a:t>Afzwakken van historische (religieuze) symboliek, verhogen van inclusiviteit</a:t>
            </a:r>
          </a:p>
          <a:p>
            <a:r>
              <a:rPr lang="nl-BE" dirty="0"/>
              <a:t>Erfgoed als </a:t>
            </a:r>
            <a:r>
              <a:rPr lang="nl-BE" dirty="0" err="1"/>
              <a:t>educator</a:t>
            </a:r>
            <a:r>
              <a:rPr lang="nl-BE" dirty="0"/>
              <a:t>: stimulans voor buurtgevelgroen </a:t>
            </a: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95ED2551-5E3C-6D45-051D-AA757FE8A359}"/>
              </a:ext>
            </a:extLst>
          </p:cNvPr>
          <p:cNvSpPr/>
          <p:nvPr/>
        </p:nvSpPr>
        <p:spPr>
          <a:xfrm>
            <a:off x="6555236" y="1516380"/>
            <a:ext cx="4168630" cy="4720943"/>
          </a:xfrm>
          <a:custGeom>
            <a:avLst/>
            <a:gdLst/>
            <a:ahLst/>
            <a:cxnLst/>
            <a:rect l="l" t="t" r="r" b="b"/>
            <a:pathLst>
              <a:path w="7483837" h="10186859">
                <a:moveTo>
                  <a:pt x="0" y="0"/>
                </a:moveTo>
                <a:lnTo>
                  <a:pt x="7483837" y="0"/>
                </a:lnTo>
                <a:lnTo>
                  <a:pt x="7483837" y="10186859"/>
                </a:lnTo>
                <a:lnTo>
                  <a:pt x="0" y="101868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 l="-122" t="-30902" r="-229" b="-3292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363528A-5B81-ECF1-365C-A3C5ACF80231}"/>
              </a:ext>
            </a:extLst>
          </p:cNvPr>
          <p:cNvSpPr txBox="1"/>
          <p:nvPr/>
        </p:nvSpPr>
        <p:spPr>
          <a:xfrm>
            <a:off x="6614132" y="6352332"/>
            <a:ext cx="4109734" cy="4546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nl-BE" b="1" dirty="0" err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mARTA</a:t>
            </a:r>
            <a:r>
              <a:rPr lang="nl-BE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(Mechelen)</a:t>
            </a:r>
          </a:p>
        </p:txBody>
      </p:sp>
    </p:spTree>
    <p:extLst>
      <p:ext uri="{BB962C8B-B14F-4D97-AF65-F5344CB8AC3E}">
        <p14:creationId xmlns:p14="http://schemas.microsoft.com/office/powerpoint/2010/main" val="896250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C4919-502B-1FE7-D749-D855638A5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37336FD-0F51-5822-4F87-105DB9CF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Toepassing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3902720F-F655-5A01-918F-58439828E6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35</a:t>
            </a:fld>
            <a:endParaRPr lang="nl-BE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39B0947C-112C-82A7-9436-62812AAFEC09}"/>
              </a:ext>
            </a:extLst>
          </p:cNvPr>
          <p:cNvSpPr/>
          <p:nvPr/>
        </p:nvSpPr>
        <p:spPr>
          <a:xfrm>
            <a:off x="1088377" y="3511721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9075730-1661-2D6D-D66F-194074D5E470}"/>
              </a:ext>
            </a:extLst>
          </p:cNvPr>
          <p:cNvSpPr/>
          <p:nvPr/>
        </p:nvSpPr>
        <p:spPr>
          <a:xfrm>
            <a:off x="1097436" y="1670977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D8E62F6C-E3C3-E2ED-A629-1A0A3A6C5B8A}"/>
              </a:ext>
            </a:extLst>
          </p:cNvPr>
          <p:cNvSpPr/>
          <p:nvPr/>
        </p:nvSpPr>
        <p:spPr>
          <a:xfrm>
            <a:off x="1097436" y="2591349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61EF2755-8313-ECA8-F71B-8AE67C8008CC}"/>
              </a:ext>
            </a:extLst>
          </p:cNvPr>
          <p:cNvSpPr/>
          <p:nvPr/>
        </p:nvSpPr>
        <p:spPr>
          <a:xfrm>
            <a:off x="1824368" y="2601306"/>
            <a:ext cx="3814344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pPr lvl="0">
              <a:lnSpc>
                <a:spcPct val="100000"/>
              </a:lnSpc>
            </a:pPr>
            <a:r>
              <a:rPr lang="nl-BE" dirty="0"/>
              <a:t>Bewustzijn </a:t>
            </a:r>
            <a:endParaRPr lang="en-US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415C381-F4B2-CA85-AA52-69B2E7D99A5E}"/>
              </a:ext>
            </a:extLst>
          </p:cNvPr>
          <p:cNvSpPr/>
          <p:nvPr/>
        </p:nvSpPr>
        <p:spPr>
          <a:xfrm>
            <a:off x="1824368" y="1679575"/>
            <a:ext cx="3814344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r>
              <a:rPr lang="en-US" dirty="0" err="1"/>
              <a:t>Startsituatie</a:t>
            </a:r>
            <a:endParaRPr lang="en-US" dirty="0"/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CA9936CE-8301-8F2E-CFD4-784A6F3864C3}"/>
              </a:ext>
            </a:extLst>
          </p:cNvPr>
          <p:cNvSpPr/>
          <p:nvPr/>
        </p:nvSpPr>
        <p:spPr>
          <a:xfrm>
            <a:off x="1824368" y="3523037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dirty="0" err="1"/>
              <a:t>Potentieel</a:t>
            </a:r>
            <a:endParaRPr lang="en-GB" sz="2000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C1858AD6-5E5B-36D6-99B3-7C77647D92C3}"/>
              </a:ext>
            </a:extLst>
          </p:cNvPr>
          <p:cNvSpPr/>
          <p:nvPr/>
        </p:nvSpPr>
        <p:spPr>
          <a:xfrm>
            <a:off x="1097436" y="4432093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243CF7BD-BD7D-7D95-485D-5C432DFFE8B6}"/>
              </a:ext>
            </a:extLst>
          </p:cNvPr>
          <p:cNvSpPr/>
          <p:nvPr/>
        </p:nvSpPr>
        <p:spPr>
          <a:xfrm>
            <a:off x="1824368" y="4444768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dirty="0"/>
              <a:t>Case </a:t>
            </a:r>
            <a:r>
              <a:rPr lang="en-GB" dirty="0" err="1"/>
              <a:t>specifiek</a:t>
            </a:r>
            <a:endParaRPr lang="en-GB" sz="2000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6F6F0161-8E77-7776-E0B2-487C9B646BB5}"/>
              </a:ext>
            </a:extLst>
          </p:cNvPr>
          <p:cNvSpPr/>
          <p:nvPr/>
        </p:nvSpPr>
        <p:spPr>
          <a:xfrm>
            <a:off x="1074629" y="5352466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68D0A46B-BA6B-185A-3980-210E4D248E0C}"/>
              </a:ext>
            </a:extLst>
          </p:cNvPr>
          <p:cNvSpPr/>
          <p:nvPr/>
        </p:nvSpPr>
        <p:spPr>
          <a:xfrm>
            <a:off x="1824368" y="5366498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dirty="0"/>
              <a:t>Verder </a:t>
            </a:r>
            <a:r>
              <a:rPr lang="en-GB" dirty="0" err="1"/>
              <a:t>onderzoek</a:t>
            </a:r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21" name="Rechthoek 20" descr="Megafoon met effen opvulling">
            <a:extLst>
              <a:ext uri="{FF2B5EF4-FFF2-40B4-BE49-F238E27FC236}">
                <a16:creationId xmlns:a16="http://schemas.microsoft.com/office/drawing/2014/main" id="{26A615DC-F3F5-67CC-79F8-C01AA4CEA55B}"/>
              </a:ext>
            </a:extLst>
          </p:cNvPr>
          <p:cNvSpPr/>
          <p:nvPr/>
        </p:nvSpPr>
        <p:spPr>
          <a:xfrm>
            <a:off x="1182498" y="2667979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Rechthoek 21" descr="Blad met effen opvulling">
            <a:extLst>
              <a:ext uri="{FF2B5EF4-FFF2-40B4-BE49-F238E27FC236}">
                <a16:creationId xmlns:a16="http://schemas.microsoft.com/office/drawing/2014/main" id="{B3F494BC-88E3-C58B-CA34-ACA790C258CC}"/>
              </a:ext>
            </a:extLst>
          </p:cNvPr>
          <p:cNvSpPr/>
          <p:nvPr/>
        </p:nvSpPr>
        <p:spPr>
          <a:xfrm>
            <a:off x="1182498" y="1743177"/>
            <a:ext cx="566116" cy="566116"/>
          </a:xfrm>
          <a:prstGeom prst="rect">
            <a:avLst/>
          </a:prstGeom>
          <a:blipFill rotWithShape="1"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3" name="Rechthoek 22" descr="Griekse tempel met effen opvulling">
            <a:extLst>
              <a:ext uri="{FF2B5EF4-FFF2-40B4-BE49-F238E27FC236}">
                <a16:creationId xmlns:a16="http://schemas.microsoft.com/office/drawing/2014/main" id="{EC63AE3F-A605-5873-1C26-77B63CD351F2}"/>
              </a:ext>
            </a:extLst>
          </p:cNvPr>
          <p:cNvSpPr/>
          <p:nvPr/>
        </p:nvSpPr>
        <p:spPr>
          <a:xfrm>
            <a:off x="1182498" y="3592781"/>
            <a:ext cx="566116" cy="566116"/>
          </a:xfrm>
          <a:prstGeom prst="rect">
            <a:avLst/>
          </a:prstGeom>
          <a:blipFill dpi="0" rotWithShape="1"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4" name="Rechthoek 23" descr="Vingerafdruk met effen opvulling">
            <a:extLst>
              <a:ext uri="{FF2B5EF4-FFF2-40B4-BE49-F238E27FC236}">
                <a16:creationId xmlns:a16="http://schemas.microsoft.com/office/drawing/2014/main" id="{39A6ECC1-AE77-8159-151A-A6C708391FE5}"/>
              </a:ext>
            </a:extLst>
          </p:cNvPr>
          <p:cNvSpPr/>
          <p:nvPr/>
        </p:nvSpPr>
        <p:spPr>
          <a:xfrm>
            <a:off x="1182498" y="4517583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Rechthoek 24" descr="Onderzoek met effen opvulling">
            <a:extLst>
              <a:ext uri="{FF2B5EF4-FFF2-40B4-BE49-F238E27FC236}">
                <a16:creationId xmlns:a16="http://schemas.microsoft.com/office/drawing/2014/main" id="{59AF50F9-510B-D5FA-8EC4-5E36C760358B}"/>
              </a:ext>
            </a:extLst>
          </p:cNvPr>
          <p:cNvSpPr/>
          <p:nvPr/>
        </p:nvSpPr>
        <p:spPr>
          <a:xfrm>
            <a:off x="1182498" y="5442386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B7D8B665-55EE-792E-7AC1-AAC01836405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6351"/>
          <a:stretch>
            <a:fillRect/>
          </a:stretch>
        </p:blipFill>
        <p:spPr>
          <a:xfrm>
            <a:off x="5790907" y="1"/>
            <a:ext cx="4872020" cy="69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493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53992-B86A-9AD5-5159-FFE0E4FF5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2D8ADE1-38D8-3D3E-1691-4796EE6B1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Toepassing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7276E5-19E3-3F4D-4A70-D7A381D38C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36</a:t>
            </a:fld>
            <a:endParaRPr lang="nl-BE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B30271B3-BB4B-B9E5-4AA7-44DB1E2E7F04}"/>
              </a:ext>
            </a:extLst>
          </p:cNvPr>
          <p:cNvSpPr/>
          <p:nvPr/>
        </p:nvSpPr>
        <p:spPr>
          <a:xfrm>
            <a:off x="1088377" y="3511721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C1D647-9C6D-9CF5-4495-F21E1EB62D81}"/>
              </a:ext>
            </a:extLst>
          </p:cNvPr>
          <p:cNvSpPr/>
          <p:nvPr/>
        </p:nvSpPr>
        <p:spPr>
          <a:xfrm>
            <a:off x="1097436" y="1670977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543AD038-40AD-8BC8-CA54-9488705472EF}"/>
              </a:ext>
            </a:extLst>
          </p:cNvPr>
          <p:cNvSpPr/>
          <p:nvPr/>
        </p:nvSpPr>
        <p:spPr>
          <a:xfrm>
            <a:off x="1097436" y="2591349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FFF76B0F-9D27-8A7D-781C-B27EEC64DAD4}"/>
              </a:ext>
            </a:extLst>
          </p:cNvPr>
          <p:cNvSpPr/>
          <p:nvPr/>
        </p:nvSpPr>
        <p:spPr>
          <a:xfrm>
            <a:off x="1824368" y="2601306"/>
            <a:ext cx="3814344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pPr lvl="0">
              <a:lnSpc>
                <a:spcPct val="100000"/>
              </a:lnSpc>
            </a:pPr>
            <a:r>
              <a:rPr lang="nl-BE" dirty="0"/>
              <a:t>Bewustzijn </a:t>
            </a:r>
            <a:endParaRPr lang="en-US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110BB245-77F6-5CD6-BE2C-08171E6F2BBF}"/>
              </a:ext>
            </a:extLst>
          </p:cNvPr>
          <p:cNvSpPr/>
          <p:nvPr/>
        </p:nvSpPr>
        <p:spPr>
          <a:xfrm>
            <a:off x="1824368" y="1679575"/>
            <a:ext cx="3814344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r>
              <a:rPr lang="en-US" dirty="0" err="1"/>
              <a:t>Startsituatie</a:t>
            </a:r>
            <a:endParaRPr lang="en-US" dirty="0"/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7AA4B43F-2113-B83D-6977-01AD784CBF42}"/>
              </a:ext>
            </a:extLst>
          </p:cNvPr>
          <p:cNvSpPr/>
          <p:nvPr/>
        </p:nvSpPr>
        <p:spPr>
          <a:xfrm>
            <a:off x="1824368" y="3523037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dirty="0" err="1"/>
              <a:t>Potentieel</a:t>
            </a:r>
            <a:endParaRPr lang="en-GB" sz="2000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DE22A90E-7461-9527-D52B-9BD57E9659A2}"/>
              </a:ext>
            </a:extLst>
          </p:cNvPr>
          <p:cNvSpPr/>
          <p:nvPr/>
        </p:nvSpPr>
        <p:spPr>
          <a:xfrm>
            <a:off x="1097436" y="4432093"/>
            <a:ext cx="3454997" cy="72000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AF7910D2-F7BB-E2AB-37D5-8BBEA90DEF26}"/>
              </a:ext>
            </a:extLst>
          </p:cNvPr>
          <p:cNvSpPr/>
          <p:nvPr/>
        </p:nvSpPr>
        <p:spPr>
          <a:xfrm>
            <a:off x="1824368" y="4444768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dirty="0"/>
              <a:t>Case </a:t>
            </a:r>
            <a:r>
              <a:rPr lang="en-GB" dirty="0" err="1"/>
              <a:t>specifiek</a:t>
            </a:r>
            <a:endParaRPr lang="en-GB" sz="2000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AC121ABC-E692-ABDA-33F8-8C8171D90607}"/>
              </a:ext>
            </a:extLst>
          </p:cNvPr>
          <p:cNvSpPr/>
          <p:nvPr/>
        </p:nvSpPr>
        <p:spPr>
          <a:xfrm>
            <a:off x="1074629" y="5352466"/>
            <a:ext cx="3454997" cy="720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DA29889E-AE64-A44B-DD21-19CEA0C881EC}"/>
              </a:ext>
            </a:extLst>
          </p:cNvPr>
          <p:cNvSpPr/>
          <p:nvPr/>
        </p:nvSpPr>
        <p:spPr>
          <a:xfrm>
            <a:off x="1824368" y="5366498"/>
            <a:ext cx="4080675" cy="720000"/>
          </a:xfrm>
          <a:prstGeom prst="roundRect">
            <a:avLst/>
          </a:prstGeom>
          <a:noFill/>
          <a:ln>
            <a:noFill/>
          </a:ln>
          <a:effectLst/>
        </p:spPr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algn="ctr"/>
            <a:endParaRPr lang="en-GB" sz="1600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chemeClr val="accent6"/>
                </a:solidFill>
              </a:rPr>
              <a:t>Verder </a:t>
            </a:r>
            <a:r>
              <a:rPr lang="en-GB" sz="2000" b="1" dirty="0" err="1">
                <a:solidFill>
                  <a:schemeClr val="accent6"/>
                </a:solidFill>
              </a:rPr>
              <a:t>onderzoek</a:t>
            </a:r>
            <a:endParaRPr lang="en-GB" sz="2000" b="1" dirty="0">
              <a:solidFill>
                <a:schemeClr val="accent6"/>
              </a:solidFill>
            </a:endParaRP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21" name="Rechthoek 20" descr="Megafoon met effen opvulling">
            <a:extLst>
              <a:ext uri="{FF2B5EF4-FFF2-40B4-BE49-F238E27FC236}">
                <a16:creationId xmlns:a16="http://schemas.microsoft.com/office/drawing/2014/main" id="{2810D3BA-4617-3B36-1564-505C1AC7A22F}"/>
              </a:ext>
            </a:extLst>
          </p:cNvPr>
          <p:cNvSpPr/>
          <p:nvPr/>
        </p:nvSpPr>
        <p:spPr>
          <a:xfrm>
            <a:off x="1182498" y="2667979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Rechthoek 21" descr="Blad met effen opvulling">
            <a:extLst>
              <a:ext uri="{FF2B5EF4-FFF2-40B4-BE49-F238E27FC236}">
                <a16:creationId xmlns:a16="http://schemas.microsoft.com/office/drawing/2014/main" id="{DE703C95-B7D0-1944-2C46-E5856B9498FC}"/>
              </a:ext>
            </a:extLst>
          </p:cNvPr>
          <p:cNvSpPr/>
          <p:nvPr/>
        </p:nvSpPr>
        <p:spPr>
          <a:xfrm>
            <a:off x="1182498" y="1743177"/>
            <a:ext cx="566116" cy="566116"/>
          </a:xfrm>
          <a:prstGeom prst="rect">
            <a:avLst/>
          </a:prstGeom>
          <a:blipFill rotWithShape="1"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3" name="Rechthoek 22" descr="Griekse tempel met effen opvulling">
            <a:extLst>
              <a:ext uri="{FF2B5EF4-FFF2-40B4-BE49-F238E27FC236}">
                <a16:creationId xmlns:a16="http://schemas.microsoft.com/office/drawing/2014/main" id="{A15AB2FC-B6E1-5184-1FDC-FF055598F737}"/>
              </a:ext>
            </a:extLst>
          </p:cNvPr>
          <p:cNvSpPr/>
          <p:nvPr/>
        </p:nvSpPr>
        <p:spPr>
          <a:xfrm>
            <a:off x="1182498" y="3592781"/>
            <a:ext cx="566116" cy="566116"/>
          </a:xfrm>
          <a:prstGeom prst="rect">
            <a:avLst/>
          </a:prstGeom>
          <a:blipFill dpi="0" rotWithShape="1"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4" name="Rechthoek 23" descr="Vingerafdruk met effen opvulling">
            <a:extLst>
              <a:ext uri="{FF2B5EF4-FFF2-40B4-BE49-F238E27FC236}">
                <a16:creationId xmlns:a16="http://schemas.microsoft.com/office/drawing/2014/main" id="{26140BBD-EE8E-34AD-86A8-635A5ABEAF5E}"/>
              </a:ext>
            </a:extLst>
          </p:cNvPr>
          <p:cNvSpPr/>
          <p:nvPr/>
        </p:nvSpPr>
        <p:spPr>
          <a:xfrm>
            <a:off x="1182498" y="4517583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Rechthoek 24" descr="Onderzoek met effen opvulling">
            <a:extLst>
              <a:ext uri="{FF2B5EF4-FFF2-40B4-BE49-F238E27FC236}">
                <a16:creationId xmlns:a16="http://schemas.microsoft.com/office/drawing/2014/main" id="{C59236DF-CCDE-D867-CAFB-9BA931C280A0}"/>
              </a:ext>
            </a:extLst>
          </p:cNvPr>
          <p:cNvSpPr/>
          <p:nvPr/>
        </p:nvSpPr>
        <p:spPr>
          <a:xfrm>
            <a:off x="1182498" y="5442386"/>
            <a:ext cx="566116" cy="566116"/>
          </a:xfrm>
          <a:prstGeom prst="rect">
            <a:avLst/>
          </a:pr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8DE186BD-CFC3-4EFE-090D-BB34E46678B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6351"/>
          <a:stretch>
            <a:fillRect/>
          </a:stretch>
        </p:blipFill>
        <p:spPr>
          <a:xfrm>
            <a:off x="5790907" y="1"/>
            <a:ext cx="4872020" cy="6955970"/>
          </a:xfrm>
          <a:prstGeom prst="rect">
            <a:avLst/>
          </a:prstGeom>
        </p:spPr>
      </p:pic>
      <p:pic>
        <p:nvPicPr>
          <p:cNvPr id="1026" name="Picture 2" descr="Basisidee - reclame &amp; meer">
            <a:extLst>
              <a:ext uri="{FF2B5EF4-FFF2-40B4-BE49-F238E27FC236}">
                <a16:creationId xmlns:a16="http://schemas.microsoft.com/office/drawing/2014/main" id="{E687098A-99A4-8F08-D9A9-496EA0CF9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284" y="259031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5309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54172-BF13-EF02-C05D-A3E68C8A9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ED7D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Jouw feedback is waardevol!</a:t>
            </a:r>
            <a:br>
              <a:rPr lang="nl-NL" dirty="0">
                <a:solidFill>
                  <a:srgbClr val="ED7D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nl-B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270867-3218-621F-C209-6B8D456B2F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78" y="2024841"/>
            <a:ext cx="4195307" cy="394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119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1FF8B69-7BEC-CFAB-9D23-D03A80799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Bedankt voor de aandacht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534E0F64-8685-4092-CCFE-C12A874A3D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BE" dirty="0"/>
              <a:t>Tim.DeKock@UAntwerpen.be</a:t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5846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99CE5-ADB8-65A9-CC65-A090A25C6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 hidden="1">
            <a:extLst>
              <a:ext uri="{FF2B5EF4-FFF2-40B4-BE49-F238E27FC236}">
                <a16:creationId xmlns:a16="http://schemas.microsoft.com/office/drawing/2014/main" id="{3BCFB671-1225-0666-A448-191B824D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Wat is je reactie bij het zien van deze foto?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04BF721D-AD80-DFCD-3144-6FF95EE3F3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4</a:t>
            </a:fld>
            <a:endParaRPr lang="nl-BE" dirty="0">
              <a:latin typeface="Calibri Light" panose="020F0302020204030204" pitchFamily="34" charset="0"/>
            </a:endParaRPr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Invoegtoepassing 3" title="Interactive content from Mentimeter">
                <a:extLst>
                  <a:ext uri="{FF2B5EF4-FFF2-40B4-BE49-F238E27FC236}">
                    <a16:creationId xmlns:a16="http://schemas.microsoft.com/office/drawing/2014/main" id="{7C24A5C9-CFF9-732B-7A01-11C7E3C5A6A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1604348"/>
                  </p:ext>
                </p:extLst>
              </p:nvPr>
            </p:nvGraphicFramePr>
            <p:xfrm>
              <a:off x="1809750" y="1019174"/>
              <a:ext cx="8572500" cy="481965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Invoegtoepassing 3" title="Interactive content from Mentimeter">
                <a:extLst>
                  <a:ext uri="{FF2B5EF4-FFF2-40B4-BE49-F238E27FC236}">
                    <a16:creationId xmlns:a16="http://schemas.microsoft.com/office/drawing/2014/main" id="{7C24A5C9-CFF9-732B-7A01-11C7E3C5A6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09750" y="1019174"/>
                <a:ext cx="8572500" cy="481965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424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DDD33A1-737D-8B83-3AB0-F02E4AF4B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87833CE0-8A83-6831-752A-EC9EFD8A15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5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4034542-8201-5FEA-2489-C71BBA474E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C01B494-7F9D-1687-0050-9A7CC4BC1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73" y="620713"/>
            <a:ext cx="7488766" cy="561657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17763770-DF46-FCC6-493C-B2E2A4A43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20000"/>
                    </a14:imgEffect>
                  </a14:imgLayer>
                </a14:imgProps>
              </a:ext>
            </a:extLst>
          </a:blip>
          <a:srcRect b="4222"/>
          <a:stretch>
            <a:fillRect/>
          </a:stretch>
        </p:blipFill>
        <p:spPr>
          <a:xfrm>
            <a:off x="8383107" y="620713"/>
            <a:ext cx="2668606" cy="566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4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DCA71EF9-CBA5-222B-4663-727072E31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DA25B6A7-3FCD-02FC-DFCB-A7A269D43A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6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8B39635B-66D3-DC04-B752-84C9E369B6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AE8683F-9D93-6E79-221D-563AE1E75E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729"/>
          <a:stretch>
            <a:fillRect/>
          </a:stretch>
        </p:blipFill>
        <p:spPr>
          <a:xfrm>
            <a:off x="6360586" y="1513375"/>
            <a:ext cx="5682166" cy="4720906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0103B8B-CFEF-BB93-B034-B60D54A408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313"/>
          <a:stretch>
            <a:fillRect/>
          </a:stretch>
        </p:blipFill>
        <p:spPr>
          <a:xfrm>
            <a:off x="149248" y="1516381"/>
            <a:ext cx="5890355" cy="472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3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BE4C1-C327-EFEC-27A7-5FCB94AC1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CA75CFE-AD75-9E8D-9D12-2E72A514D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C1D63E0E-85E0-6B9D-495E-C9F8804D7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7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9A946485-D74D-7CF9-4759-390220624A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3" name="Picture 2" descr="Gaasbeek: Tussen de heuvels van Pajottenland | VISITFLANDERS">
            <a:extLst>
              <a:ext uri="{FF2B5EF4-FFF2-40B4-BE49-F238E27FC236}">
                <a16:creationId xmlns:a16="http://schemas.microsoft.com/office/drawing/2014/main" id="{68976290-5420-5554-08AF-70A39D22B1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5" r="5340" b="12457"/>
          <a:stretch>
            <a:fillRect/>
          </a:stretch>
        </p:blipFill>
        <p:spPr bwMode="auto">
          <a:xfrm>
            <a:off x="6096000" y="335121"/>
            <a:ext cx="4579677" cy="305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asteel van Wijnendale Torhout - Torhout - TracesOfWar.nl">
            <a:extLst>
              <a:ext uri="{FF2B5EF4-FFF2-40B4-BE49-F238E27FC236}">
                <a16:creationId xmlns:a16="http://schemas.microsoft.com/office/drawing/2014/main" id="{B4105673-B267-E1BA-9E8E-AB34C8C16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71" y="335121"/>
            <a:ext cx="4579965" cy="305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634FA5D-2ABC-3EFB-A1BB-86F67AB8E8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1"/>
          <a:stretch>
            <a:fillRect/>
          </a:stretch>
        </p:blipFill>
        <p:spPr bwMode="auto">
          <a:xfrm>
            <a:off x="6096000" y="3516013"/>
            <a:ext cx="4579966" cy="323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3765ECB-6CD0-0062-5CB9-8D6AE97DC2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0"/>
          <a:stretch>
            <a:fillRect/>
          </a:stretch>
        </p:blipFill>
        <p:spPr bwMode="auto">
          <a:xfrm>
            <a:off x="1414783" y="3516013"/>
            <a:ext cx="4579966" cy="323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523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E8285-A9E0-1EFE-CBFF-B3AF69469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A2F06B9-A949-85BC-0205-3E633739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B6876098-73DE-1878-789E-4D66E95F79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8</a:t>
            </a:fld>
            <a:endParaRPr lang="nl-BE" dirty="0">
              <a:latin typeface="Calibri Light" panose="020F0302020204030204" pitchFamily="34" charset="0"/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DC42C5EA-55AB-3520-54FC-522CA8528C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 dirty="0"/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CF9C0B70-9AF1-6B9B-9C80-3D6EBE906C76}"/>
              </a:ext>
            </a:extLst>
          </p:cNvPr>
          <p:cNvGrpSpPr/>
          <p:nvPr/>
        </p:nvGrpSpPr>
        <p:grpSpPr>
          <a:xfrm>
            <a:off x="241955" y="385321"/>
            <a:ext cx="4212211" cy="3630498"/>
            <a:chOff x="241955" y="385321"/>
            <a:chExt cx="4212211" cy="3630498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CEDE73C9-E41F-6097-B68D-56F34F6D4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1955" y="385321"/>
              <a:ext cx="4212211" cy="3159158"/>
            </a:xfrm>
            <a:prstGeom prst="rect">
              <a:avLst/>
            </a:prstGeom>
          </p:spPr>
        </p:pic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79C79065-226F-E612-0033-6E9769977815}"/>
                </a:ext>
              </a:extLst>
            </p:cNvPr>
            <p:cNvSpPr txBox="1"/>
            <p:nvPr/>
          </p:nvSpPr>
          <p:spPr>
            <a:xfrm>
              <a:off x="241955" y="3544479"/>
              <a:ext cx="2765196" cy="471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indent="0" algn="l">
                <a:buFont typeface="Arial" panose="020B0604020202020204" pitchFamily="34" charset="0"/>
                <a:buNone/>
              </a:pPr>
              <a:r>
                <a:rPr lang="nl-BE" sz="16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University College London</a:t>
              </a:r>
            </a:p>
          </p:txBody>
        </p:sp>
      </p:grpSp>
      <p:grpSp>
        <p:nvGrpSpPr>
          <p:cNvPr id="14" name="Groep 13">
            <a:extLst>
              <a:ext uri="{FF2B5EF4-FFF2-40B4-BE49-F238E27FC236}">
                <a16:creationId xmlns:a16="http://schemas.microsoft.com/office/drawing/2014/main" id="{62B1305D-D6D0-B176-F122-A4260C845B85}"/>
              </a:ext>
            </a:extLst>
          </p:cNvPr>
          <p:cNvGrpSpPr/>
          <p:nvPr/>
        </p:nvGrpSpPr>
        <p:grpSpPr>
          <a:xfrm>
            <a:off x="3305726" y="1854113"/>
            <a:ext cx="7204027" cy="3731213"/>
            <a:chOff x="3305726" y="1854113"/>
            <a:chExt cx="7204027" cy="3731213"/>
          </a:xfrm>
        </p:grpSpPr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ED209255-EFA0-52D1-62C4-A070122E6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5726" y="1854113"/>
              <a:ext cx="7204027" cy="3248875"/>
            </a:xfrm>
            <a:prstGeom prst="rect">
              <a:avLst/>
            </a:prstGeom>
          </p:spPr>
        </p:pic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F8254A0B-C979-C979-BD7F-B7FAC4A50A7D}"/>
                </a:ext>
              </a:extLst>
            </p:cNvPr>
            <p:cNvSpPr txBox="1"/>
            <p:nvPr/>
          </p:nvSpPr>
          <p:spPr>
            <a:xfrm>
              <a:off x="3330804" y="5113986"/>
              <a:ext cx="2765196" cy="471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indent="0" algn="l">
                <a:buFont typeface="Arial" panose="020B0604020202020204" pitchFamily="34" charset="0"/>
                <a:buNone/>
              </a:pPr>
              <a:r>
                <a:rPr lang="nl-BE" sz="1600" dirty="0" err="1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Université</a:t>
              </a:r>
              <a:r>
                <a:rPr lang="nl-BE" sz="16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 de Mons</a:t>
              </a:r>
            </a:p>
          </p:txBody>
        </p:sp>
      </p:grpSp>
      <p:grpSp>
        <p:nvGrpSpPr>
          <p:cNvPr id="13" name="Groep 12">
            <a:extLst>
              <a:ext uri="{FF2B5EF4-FFF2-40B4-BE49-F238E27FC236}">
                <a16:creationId xmlns:a16="http://schemas.microsoft.com/office/drawing/2014/main" id="{BF79F251-16A9-1E38-9345-8DC854337C74}"/>
              </a:ext>
            </a:extLst>
          </p:cNvPr>
          <p:cNvGrpSpPr/>
          <p:nvPr/>
        </p:nvGrpSpPr>
        <p:grpSpPr>
          <a:xfrm>
            <a:off x="6993591" y="3157772"/>
            <a:ext cx="4678217" cy="3767671"/>
            <a:chOff x="6993591" y="3157772"/>
            <a:chExt cx="4678217" cy="3767671"/>
          </a:xfrm>
        </p:grpSpPr>
        <p:pic>
          <p:nvPicPr>
            <p:cNvPr id="9" name="Afbeelding 8" descr="Afbeelding met buitenshuis, gebouw, gras, raam&#10;&#10;Automatisch gegenereerde beschrijving">
              <a:extLst>
                <a:ext uri="{FF2B5EF4-FFF2-40B4-BE49-F238E27FC236}">
                  <a16:creationId xmlns:a16="http://schemas.microsoft.com/office/drawing/2014/main" id="{4905ACE5-D7D6-2E1D-0D63-31FE525B3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3591" y="3157772"/>
              <a:ext cx="4678217" cy="3296331"/>
            </a:xfrm>
            <a:prstGeom prst="rect">
              <a:avLst/>
            </a:prstGeom>
          </p:spPr>
        </p:pic>
        <p:sp>
          <p:nvSpPr>
            <p:cNvPr id="12" name="Tekstvak 11">
              <a:extLst>
                <a:ext uri="{FF2B5EF4-FFF2-40B4-BE49-F238E27FC236}">
                  <a16:creationId xmlns:a16="http://schemas.microsoft.com/office/drawing/2014/main" id="{72E3FAA5-0ECB-C410-D82A-4F91D58BA17F}"/>
                </a:ext>
              </a:extLst>
            </p:cNvPr>
            <p:cNvSpPr txBox="1"/>
            <p:nvPr/>
          </p:nvSpPr>
          <p:spPr>
            <a:xfrm>
              <a:off x="6993591" y="6454103"/>
              <a:ext cx="2765196" cy="471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indent="0" algn="l">
                <a:buFont typeface="Arial" panose="020B0604020202020204" pitchFamily="34" charset="0"/>
                <a:buNone/>
              </a:pPr>
              <a:r>
                <a:rPr lang="nl-BE" sz="1600" dirty="0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Universiteit </a:t>
              </a:r>
              <a:r>
                <a:rPr lang="nl-BE" sz="1600" dirty="0" err="1">
                  <a:solidFill>
                    <a:schemeClr val="tx1"/>
                  </a:solidFill>
                  <a:latin typeface="+mn-lt"/>
                  <a:ea typeface="Verdana" panose="020B0604030504040204" pitchFamily="34" charset="0"/>
                  <a:cs typeface="Verdana" panose="020B0604030504040204" pitchFamily="34" charset="0"/>
                </a:rPr>
                <a:t>Antwerp</a:t>
              </a:r>
              <a:endParaRPr lang="nl-BE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99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A92D1-5A78-41F2-5158-2143751E8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8FA5A9F6-2592-D408-66C4-1DB2BC3CA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E271-308C-2E46-A3EC-56326F9084CC}" type="slidenum">
              <a:rPr lang="nl-BE" smtClean="0"/>
              <a:pPr/>
              <a:t>9</a:t>
            </a:fld>
            <a:endParaRPr lang="nl-BE" dirty="0">
              <a:latin typeface="Calibri Light" panose="020F0302020204030204" pitchFamily="34" charset="0"/>
            </a:endParaRPr>
          </a:p>
        </p:txBody>
      </p:sp>
      <p:pic>
        <p:nvPicPr>
          <p:cNvPr id="54" name="Afbeelding 53">
            <a:extLst>
              <a:ext uri="{FF2B5EF4-FFF2-40B4-BE49-F238E27FC236}">
                <a16:creationId xmlns:a16="http://schemas.microsoft.com/office/drawing/2014/main" id="{9E5CBA7F-6890-CA79-5A4C-B24B1DA96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77" y="1472720"/>
            <a:ext cx="11097344" cy="400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35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NTIMETER_SERIES_ID_KEY" val="als74w5n61ghuw83rm5cyg82fuywehjd"/>
</p:tagLst>
</file>

<file path=ppt/theme/theme1.xml><?xml version="1.0" encoding="utf-8"?>
<a:theme xmlns:a="http://schemas.openxmlformats.org/drawingml/2006/main" name="UAntwerpen-content">
  <a:themeElements>
    <a:clrScheme name="UA - OW">
      <a:dk1>
        <a:srgbClr val="002E65"/>
      </a:dk1>
      <a:lt1>
        <a:srgbClr val="FFFFFF"/>
      </a:lt1>
      <a:dk2>
        <a:srgbClr val="002E65"/>
      </a:dk2>
      <a:lt2>
        <a:srgbClr val="BBCCCC"/>
      </a:lt2>
      <a:accent1>
        <a:srgbClr val="002E65"/>
      </a:accent1>
      <a:accent2>
        <a:srgbClr val="82A1AD"/>
      </a:accent2>
      <a:accent3>
        <a:srgbClr val="EA2C38"/>
      </a:accent3>
      <a:accent4>
        <a:srgbClr val="ADA500"/>
      </a:accent4>
      <a:accent5>
        <a:srgbClr val="AC242A"/>
      </a:accent5>
      <a:accent6>
        <a:srgbClr val="7575CB"/>
      </a:accent6>
      <a:hlink>
        <a:srgbClr val="006CA9"/>
      </a:hlink>
      <a:folHlink>
        <a:srgbClr val="B1009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xtLst>
          <a:ext uri="{91240B29-F687-4f45-9708-019B960494DF}">
            <a14:hiddenLine xmlns:p="http://schemas.openxmlformats.org/presentationml/2006/main"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180000" tIns="180000" rIns="180000" bIns="180000" rtlCol="0" anchor="ctr"/>
      <a:lstStyle>
        <a:defPPr marL="0" indent="0" algn="ctr">
          <a:spcAft>
            <a:spcPts val="450"/>
          </a:spcAft>
          <a:buFont typeface="Arial" charset="0"/>
          <a:buNone/>
          <a:defRPr sz="1800" b="1" dirty="0" err="1" smtClean="0">
            <a:solidFill>
              <a:schemeClr val="bg1"/>
            </a:solidFill>
            <a:latin typeface="+mn-lt"/>
            <a:ea typeface="Verdana Regular" charset="0"/>
            <a:cs typeface="Verdana Regular" charset="0"/>
            <a:sym typeface="Securitas Sans Light" charset="0"/>
          </a:defRPr>
        </a:defPPr>
      </a:lstStyle>
    </a:spDef>
    <a:lnDef>
      <a:spPr>
        <a:ln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0" indent="0" algn="l">
          <a:buFont typeface="Arial" panose="020B0604020202020204" pitchFamily="34" charset="0"/>
          <a:buNone/>
          <a:defRPr sz="2800" b="1" dirty="0" err="1" smtClean="0">
            <a:solidFill>
              <a:schemeClr val="tx1"/>
            </a:solidFill>
            <a:latin typeface="+mn-lt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dp_powerpoint" id="{FEF18948-FC9D-1340-AA00-430FBBA861E5}" vid="{591CA67A-998E-6049-B579-1B92244B0BFA}"/>
    </a:ext>
  </a:extLst>
</a:theme>
</file>

<file path=ppt/theme/theme2.xml><?xml version="1.0" encoding="utf-8"?>
<a:theme xmlns:a="http://schemas.openxmlformats.org/drawingml/2006/main" name="UAntwerpen_titleslides">
  <a:themeElements>
    <a:clrScheme name="UA - OW">
      <a:dk1>
        <a:srgbClr val="002E65"/>
      </a:dk1>
      <a:lt1>
        <a:srgbClr val="FFFFFF"/>
      </a:lt1>
      <a:dk2>
        <a:srgbClr val="002E65"/>
      </a:dk2>
      <a:lt2>
        <a:srgbClr val="BBCCCC"/>
      </a:lt2>
      <a:accent1>
        <a:srgbClr val="002E65"/>
      </a:accent1>
      <a:accent2>
        <a:srgbClr val="82A1AD"/>
      </a:accent2>
      <a:accent3>
        <a:srgbClr val="EA2C38"/>
      </a:accent3>
      <a:accent4>
        <a:srgbClr val="ADA500"/>
      </a:accent4>
      <a:accent5>
        <a:srgbClr val="AC242A"/>
      </a:accent5>
      <a:accent6>
        <a:srgbClr val="7575CB"/>
      </a:accent6>
      <a:hlink>
        <a:srgbClr val="006CA9"/>
      </a:hlink>
      <a:folHlink>
        <a:srgbClr val="B1009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webextensions/webextension1.xml><?xml version="1.0" encoding="utf-8"?>
<we:webextension xmlns:we="http://schemas.microsoft.com/office/webextensions/webextension/2010/11" id="{6BB44707-9789-4A40-BD24-9E8BD4871045}">
  <we:reference id="wa104379261" version="4.3.0.0" store="nl-NL" storeType="OMEX"/>
  <we:alternateReferences>
    <we:reference id="WA104379261" version="4.3.0.0" store="WA104379261" storeType="OMEX"/>
  </we:alternateReferences>
  <we:properties>
    <we:property name="MENTIMETER_QUESTION_ID_KEY" value="&quot;m3hewfa4583r&quot;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715EE432425C4180C922652119B02A" ma:contentTypeVersion="13" ma:contentTypeDescription="Een nieuw document maken." ma:contentTypeScope="" ma:versionID="ed55e41e26fc55f3319197b62b1e16bc">
  <xsd:schema xmlns:xsd="http://www.w3.org/2001/XMLSchema" xmlns:xs="http://www.w3.org/2001/XMLSchema" xmlns:p="http://schemas.microsoft.com/office/2006/metadata/properties" xmlns:ns2="b78ccfe7-c05d-4eab-907f-55c191f2b0fd" targetNamespace="http://schemas.microsoft.com/office/2006/metadata/properties" ma:root="true" ma:fieldsID="bf0ac5b93c5b9ad2e436594e1e3bae49" ns2:_="">
    <xsd:import namespace="b78ccfe7-c05d-4eab-907f-55c191f2b0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Location" minOccurs="0"/>
                <xsd:element ref="ns2:MediaServiceOCR" minOccurs="0"/>
                <xsd:element ref="ns2:MediaServiceBillingMetadata" minOccurs="0"/>
                <xsd:element ref="ns2:MediaLengthInSeconds" minOccurs="0"/>
                <xsd:element ref="ns2:lez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ccfe7-c05d-4eab-907f-55c191f2b0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2717ba52-0870-4c30-87cd-4d14508886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8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ezing" ma:index="20" nillable="true" ma:displayName="lezing" ma:format="Dropdown" ma:internalName="lezing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8ccfe7-c05d-4eab-907f-55c191f2b0fd">
      <Terms xmlns="http://schemas.microsoft.com/office/infopath/2007/PartnerControls"/>
    </lcf76f155ced4ddcb4097134ff3c332f>
    <lezing xmlns="b78ccfe7-c05d-4eab-907f-55c191f2b0fd" xsi:nil="true"/>
  </documentManagement>
</p:properties>
</file>

<file path=customXml/itemProps1.xml><?xml version="1.0" encoding="utf-8"?>
<ds:datastoreItem xmlns:ds="http://schemas.openxmlformats.org/officeDocument/2006/customXml" ds:itemID="{5D6EDECA-2FC6-4CC6-BF57-774C7A66E7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B12DD2-5B2D-4B7C-84F7-24C2901548ED}"/>
</file>

<file path=customXml/itemProps3.xml><?xml version="1.0" encoding="utf-8"?>
<ds:datastoreItem xmlns:ds="http://schemas.openxmlformats.org/officeDocument/2006/customXml" ds:itemID="{A5A93269-0A2D-4449-AFE7-E8570D6EC4CB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b78ccfe7-c05d-4eab-907f-55c191f2b0f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vdp_powerpoint</Template>
  <TotalTime>5159</TotalTime>
  <Words>834</Words>
  <Application>Microsoft Office PowerPoint</Application>
  <PresentationFormat>Breedbeeld</PresentationFormat>
  <Paragraphs>246</Paragraphs>
  <Slides>38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38</vt:i4>
      </vt:variant>
    </vt:vector>
  </HeadingPairs>
  <TitlesOfParts>
    <vt:vector size="48" baseType="lpstr">
      <vt:lpstr>Arial</vt:lpstr>
      <vt:lpstr>Calibri</vt:lpstr>
      <vt:lpstr>Calibri Light</vt:lpstr>
      <vt:lpstr>Clear Sans</vt:lpstr>
      <vt:lpstr>ITC Officina Sans Std Book</vt:lpstr>
      <vt:lpstr>Trebuchet MS</vt:lpstr>
      <vt:lpstr>Verdana</vt:lpstr>
      <vt:lpstr>Wingdings</vt:lpstr>
      <vt:lpstr>UAntwerpen-content</vt:lpstr>
      <vt:lpstr>UAntwerpen_titleslides</vt:lpstr>
      <vt:lpstr>Mentimeter slide</vt:lpstr>
      <vt:lpstr>PowerPoint-presentatie</vt:lpstr>
      <vt:lpstr>PowerPoint-presentatie</vt:lpstr>
      <vt:lpstr>Wat is je reactie bij het zien van deze foto?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Wetenschappelijke literatuur</vt:lpstr>
      <vt:lpstr>Sectorbevraging</vt:lpstr>
      <vt:lpstr>Sectorbevraging</vt:lpstr>
      <vt:lpstr>Wat zijn de (positieve) effecten van groene gevels…  op het erfgoed?</vt:lpstr>
      <vt:lpstr>PowerPoint-presentatie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Impact op het microklimaat</vt:lpstr>
      <vt:lpstr>Toepassing</vt:lpstr>
      <vt:lpstr>Toepassing</vt:lpstr>
      <vt:lpstr>Impact op erfgoedwaarden</vt:lpstr>
      <vt:lpstr>Impact op erfgoedwaarden</vt:lpstr>
      <vt:lpstr>Impact op erfgoedwaarden</vt:lpstr>
      <vt:lpstr>Toepassing</vt:lpstr>
      <vt:lpstr>Toepassing</vt:lpstr>
      <vt:lpstr>Jouw feedback is waardevol! </vt:lpstr>
      <vt:lpstr>Bedankt voor de aandacht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Lannoo Luna</cp:lastModifiedBy>
  <cp:revision>67</cp:revision>
  <dcterms:created xsi:type="dcterms:W3CDTF">2020-12-07T09:05:54Z</dcterms:created>
  <dcterms:modified xsi:type="dcterms:W3CDTF">2026-04-20T08:16:57Z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0x010100E0715EE432425C4180C922652119B02A</vt:lpwstr>
  </property>
  <property fmtid="{D5CDD505-2E9C-101B-9397-08002B2CF9AE}" pid="3" name="MediaServiceImageTags">
    <vt:lpwstr/>
  </property>
</Properties>
</file>